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xls" ContentType="application/vnd.ms-excel"/>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3" r:id="rId1"/>
  </p:sldMasterIdLst>
  <p:notesMasterIdLst>
    <p:notesMasterId r:id="rId65"/>
  </p:notesMasterIdLst>
  <p:handoutMasterIdLst>
    <p:handoutMasterId r:id="rId66"/>
  </p:handoutMasterIdLst>
  <p:sldIdLst>
    <p:sldId id="413" r:id="rId2"/>
    <p:sldId id="446" r:id="rId3"/>
    <p:sldId id="504" r:id="rId4"/>
    <p:sldId id="535" r:id="rId5"/>
    <p:sldId id="505" r:id="rId6"/>
    <p:sldId id="259" r:id="rId7"/>
    <p:sldId id="260" r:id="rId8"/>
    <p:sldId id="262" r:id="rId9"/>
    <p:sldId id="539" r:id="rId10"/>
    <p:sldId id="540" r:id="rId11"/>
    <p:sldId id="541" r:id="rId12"/>
    <p:sldId id="542" r:id="rId13"/>
    <p:sldId id="543" r:id="rId14"/>
    <p:sldId id="536" r:id="rId15"/>
    <p:sldId id="506" r:id="rId16"/>
    <p:sldId id="447" r:id="rId17"/>
    <p:sldId id="507" r:id="rId18"/>
    <p:sldId id="444" r:id="rId19"/>
    <p:sldId id="463" r:id="rId20"/>
    <p:sldId id="508" r:id="rId21"/>
    <p:sldId id="509" r:id="rId22"/>
    <p:sldId id="513" r:id="rId23"/>
    <p:sldId id="512" r:id="rId24"/>
    <p:sldId id="514" r:id="rId25"/>
    <p:sldId id="515" r:id="rId26"/>
    <p:sldId id="516" r:id="rId27"/>
    <p:sldId id="517" r:id="rId28"/>
    <p:sldId id="544" r:id="rId29"/>
    <p:sldId id="547" r:id="rId30"/>
    <p:sldId id="551" r:id="rId31"/>
    <p:sldId id="552" r:id="rId32"/>
    <p:sldId id="548" r:id="rId33"/>
    <p:sldId id="549" r:id="rId34"/>
    <p:sldId id="550" r:id="rId35"/>
    <p:sldId id="553" r:id="rId36"/>
    <p:sldId id="555" r:id="rId37"/>
    <p:sldId id="450" r:id="rId38"/>
    <p:sldId id="546" r:id="rId39"/>
    <p:sldId id="451" r:id="rId40"/>
    <p:sldId id="518" r:id="rId41"/>
    <p:sldId id="520" r:id="rId42"/>
    <p:sldId id="521" r:id="rId43"/>
    <p:sldId id="554" r:id="rId44"/>
    <p:sldId id="529" r:id="rId45"/>
    <p:sldId id="530" r:id="rId46"/>
    <p:sldId id="531" r:id="rId47"/>
    <p:sldId id="545" r:id="rId48"/>
    <p:sldId id="396" r:id="rId49"/>
    <p:sldId id="534" r:id="rId50"/>
    <p:sldId id="537" r:id="rId51"/>
    <p:sldId id="538" r:id="rId52"/>
    <p:sldId id="491" r:id="rId53"/>
    <p:sldId id="492" r:id="rId54"/>
    <p:sldId id="493" r:id="rId55"/>
    <p:sldId id="500" r:id="rId56"/>
    <p:sldId id="502" r:id="rId57"/>
    <p:sldId id="503" r:id="rId58"/>
    <p:sldId id="414" r:id="rId59"/>
    <p:sldId id="494" r:id="rId60"/>
    <p:sldId id="495" r:id="rId61"/>
    <p:sldId id="496" r:id="rId62"/>
    <p:sldId id="497" r:id="rId63"/>
    <p:sldId id="498" r:id="rId64"/>
  </p:sldIdLst>
  <p:sldSz cx="9144000" cy="6858000" type="screen4x3"/>
  <p:notesSz cx="6858000" cy="9723438"/>
  <p:defaultTextStyle>
    <a:defPPr>
      <a:defRPr lang="en-GB"/>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EB974"/>
    <a:srgbClr val="FFFFC3"/>
    <a:srgbClr val="FEE6BC"/>
    <a:srgbClr val="FFFFDD"/>
    <a:srgbClr val="EBF5FF"/>
    <a:srgbClr val="4D4D4D"/>
    <a:srgbClr val="B3E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20"/>
    <p:restoredTop sz="94660"/>
  </p:normalViewPr>
  <p:slideViewPr>
    <p:cSldViewPr>
      <p:cViewPr>
        <p:scale>
          <a:sx n="50" d="100"/>
          <a:sy n="50" d="100"/>
        </p:scale>
        <p:origin x="-1956" y="-6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4" d="100"/>
        <a:sy n="84" d="100"/>
      </p:scale>
      <p:origin x="0" y="0"/>
    </p:cViewPr>
  </p:sorterViewPr>
  <p:notesViewPr>
    <p:cSldViewPr>
      <p:cViewPr>
        <p:scale>
          <a:sx n="75" d="100"/>
          <a:sy n="75" d="100"/>
        </p:scale>
        <p:origin x="-2430" y="-72"/>
      </p:cViewPr>
      <p:guideLst>
        <p:guide orient="horz" pos="3062"/>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8" name="Text Box 16"/>
          <p:cNvSpPr txBox="1">
            <a:spLocks noChangeArrowheads="1"/>
          </p:cNvSpPr>
          <p:nvPr/>
        </p:nvSpPr>
        <p:spPr bwMode="auto">
          <a:xfrm>
            <a:off x="273479" y="34442"/>
            <a:ext cx="5152400" cy="1046267"/>
          </a:xfrm>
          <a:prstGeom prst="rect">
            <a:avLst/>
          </a:prstGeom>
          <a:noFill/>
          <a:ln w="12700">
            <a:noFill/>
            <a:miter lim="800000"/>
            <a:headEnd type="none" w="sm" len="sm"/>
            <a:tailEnd type="none" w="sm" len="sm"/>
          </a:ln>
          <a:effectLst/>
        </p:spPr>
        <p:txBody>
          <a:bodyPr lIns="91268" tIns="45634" rIns="91268" bIns="45634">
            <a:spAutoFit/>
          </a:bodyPr>
          <a:lstStyle/>
          <a:p>
            <a:pPr defTabSz="762000" eaLnBrk="0" hangingPunct="0">
              <a:lnSpc>
                <a:spcPct val="150000"/>
              </a:lnSpc>
              <a:spcBef>
                <a:spcPct val="50000"/>
              </a:spcBef>
              <a:defRPr/>
            </a:pPr>
            <a:r>
              <a:rPr lang="en-GB" sz="1200" b="1" dirty="0"/>
              <a:t>Presentation </a:t>
            </a:r>
            <a:r>
              <a:rPr lang="en-GB" sz="1200" b="1" dirty="0" smtClean="0"/>
              <a:t>name :Excellent marketing and selling and SVA </a:t>
            </a:r>
          </a:p>
          <a:p>
            <a:pPr defTabSz="762000" eaLnBrk="0" hangingPunct="0">
              <a:lnSpc>
                <a:spcPct val="150000"/>
              </a:lnSpc>
              <a:spcBef>
                <a:spcPct val="50000"/>
              </a:spcBef>
              <a:defRPr/>
            </a:pPr>
            <a:r>
              <a:rPr lang="en-GB" sz="1200" b="1" smtClean="0"/>
              <a:t>GSSI June 2014 </a:t>
            </a:r>
            <a:endParaRPr lang="en-GB" sz="1200" b="1" dirty="0"/>
          </a:p>
          <a:p>
            <a:pPr defTabSz="762000" eaLnBrk="0" hangingPunct="0">
              <a:lnSpc>
                <a:spcPct val="150000"/>
              </a:lnSpc>
              <a:spcBef>
                <a:spcPct val="50000"/>
              </a:spcBef>
              <a:defRPr/>
            </a:pPr>
            <a:r>
              <a:rPr lang="en-GB" sz="1000" dirty="0"/>
              <a:t>Presenter:  Professor Malcolm McDonald</a:t>
            </a:r>
            <a:endParaRPr lang="en-GB" sz="1200" dirty="0"/>
          </a:p>
        </p:txBody>
      </p:sp>
      <p:pic>
        <p:nvPicPr>
          <p:cNvPr id="16387" name="Picture 17" descr="logo288"/>
          <p:cNvPicPr>
            <a:picLocks noChangeAspect="1" noChangeArrowheads="1"/>
          </p:cNvPicPr>
          <p:nvPr/>
        </p:nvPicPr>
        <p:blipFill>
          <a:blip r:embed="rId2"/>
          <a:srcRect/>
          <a:stretch>
            <a:fillRect/>
          </a:stretch>
        </p:blipFill>
        <p:spPr bwMode="auto">
          <a:xfrm>
            <a:off x="5312604" y="114283"/>
            <a:ext cx="1352829" cy="518186"/>
          </a:xfrm>
          <a:prstGeom prst="rect">
            <a:avLst/>
          </a:prstGeom>
          <a:noFill/>
          <a:ln w="9525">
            <a:noFill/>
            <a:miter lim="800000"/>
            <a:headEnd/>
            <a:tailEnd/>
          </a:ln>
        </p:spPr>
      </p:pic>
      <p:sp>
        <p:nvSpPr>
          <p:cNvPr id="3090" name="Rectangle 18"/>
          <p:cNvSpPr>
            <a:spLocks noChangeArrowheads="1"/>
          </p:cNvSpPr>
          <p:nvPr/>
        </p:nvSpPr>
        <p:spPr bwMode="auto">
          <a:xfrm flipV="1">
            <a:off x="890019" y="9228734"/>
            <a:ext cx="5967981" cy="75145"/>
          </a:xfrm>
          <a:prstGeom prst="rect">
            <a:avLst/>
          </a:prstGeom>
          <a:gradFill rotWithShape="0">
            <a:gsLst>
              <a:gs pos="0">
                <a:schemeClr val="bg1"/>
              </a:gs>
              <a:gs pos="100000">
                <a:srgbClr val="4D4D4D"/>
              </a:gs>
            </a:gsLst>
            <a:lin ang="0" scaled="1"/>
          </a:gradFill>
          <a:ln w="12700">
            <a:noFill/>
            <a:miter lim="800000"/>
            <a:headEnd type="none" w="sm" len="sm"/>
            <a:tailEnd type="none" w="sm" len="sm"/>
          </a:ln>
          <a:effectLst/>
        </p:spPr>
        <p:txBody>
          <a:bodyPr wrap="none" anchor="ctr"/>
          <a:lstStyle/>
          <a:p>
            <a:pPr eaLnBrk="0" hangingPunct="0">
              <a:defRPr/>
            </a:pPr>
            <a:endParaRPr lang="en-GB"/>
          </a:p>
        </p:txBody>
      </p:sp>
      <p:sp>
        <p:nvSpPr>
          <p:cNvPr id="3093" name="Rectangle 21"/>
          <p:cNvSpPr>
            <a:spLocks noChangeArrowheads="1"/>
          </p:cNvSpPr>
          <p:nvPr/>
        </p:nvSpPr>
        <p:spPr bwMode="auto">
          <a:xfrm flipV="1">
            <a:off x="0" y="726401"/>
            <a:ext cx="5967981" cy="75145"/>
          </a:xfrm>
          <a:prstGeom prst="rect">
            <a:avLst/>
          </a:prstGeom>
          <a:gradFill rotWithShape="0">
            <a:gsLst>
              <a:gs pos="0">
                <a:srgbClr val="4D4D4D"/>
              </a:gs>
              <a:gs pos="100000">
                <a:schemeClr val="bg1"/>
              </a:gs>
            </a:gsLst>
            <a:lin ang="0" scaled="1"/>
          </a:gradFill>
          <a:ln w="12700">
            <a:noFill/>
            <a:miter lim="800000"/>
            <a:headEnd type="none" w="sm" len="sm"/>
            <a:tailEnd type="none" w="sm" len="sm"/>
          </a:ln>
          <a:effectLst/>
        </p:spPr>
        <p:txBody>
          <a:bodyPr wrap="none" anchor="ctr"/>
          <a:lstStyle/>
          <a:p>
            <a:pPr eaLnBrk="0" hangingPunct="0">
              <a:defRPr/>
            </a:pPr>
            <a:endParaRPr lang="en-GB"/>
          </a:p>
        </p:txBody>
      </p:sp>
      <p:sp>
        <p:nvSpPr>
          <p:cNvPr id="6" name="Footer Placeholder 5"/>
          <p:cNvSpPr>
            <a:spLocks noGrp="1"/>
          </p:cNvSpPr>
          <p:nvPr>
            <p:ph type="ftr" sz="quarter" idx="2"/>
          </p:nvPr>
        </p:nvSpPr>
        <p:spPr>
          <a:xfrm>
            <a:off x="0" y="9234996"/>
            <a:ext cx="2971045" cy="486876"/>
          </a:xfrm>
          <a:prstGeom prst="rect">
            <a:avLst/>
          </a:prstGeom>
        </p:spPr>
        <p:txBody>
          <a:bodyPr vert="horz" lIns="91440" tIns="45720" rIns="91440" bIns="45720" rtlCol="0" anchor="b"/>
          <a:lstStyle>
            <a:lvl1pPr algn="l" eaLnBrk="0" hangingPunct="0">
              <a:defRPr sz="1200"/>
            </a:lvl1pPr>
          </a:lstStyle>
          <a:p>
            <a:pPr>
              <a:defRPr/>
            </a:pPr>
            <a:endParaRPr lang="en-GB"/>
          </a:p>
        </p:txBody>
      </p:sp>
    </p:spTree>
    <p:extLst>
      <p:ext uri="{BB962C8B-B14F-4D97-AF65-F5344CB8AC3E}">
        <p14:creationId xmlns:p14="http://schemas.microsoft.com/office/powerpoint/2010/main" val="6691068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97" name="Rectangle 49"/>
          <p:cNvSpPr>
            <a:spLocks noChangeArrowheads="1"/>
          </p:cNvSpPr>
          <p:nvPr/>
        </p:nvSpPr>
        <p:spPr bwMode="auto">
          <a:xfrm>
            <a:off x="804255" y="4652722"/>
            <a:ext cx="540484" cy="275531"/>
          </a:xfrm>
          <a:prstGeom prst="rect">
            <a:avLst/>
          </a:prstGeom>
          <a:noFill/>
          <a:ln w="9525">
            <a:noFill/>
            <a:miter lim="800000"/>
            <a:headEnd/>
            <a:tailEnd/>
          </a:ln>
          <a:effectLst/>
        </p:spPr>
        <p:txBody>
          <a:bodyPr wrap="none" lIns="91897" tIns="45951" rIns="91897" bIns="45951">
            <a:spAutoFit/>
          </a:bodyPr>
          <a:lstStyle/>
          <a:p>
            <a:pPr defTabSz="762000" eaLnBrk="0" hangingPunct="0">
              <a:defRPr/>
            </a:pPr>
            <a:r>
              <a:rPr lang="en-GB" sz="1200" i="1">
                <a:latin typeface="Times New Roman" pitchFamily="18" charset="0"/>
              </a:rPr>
              <a:t>Notes</a:t>
            </a:r>
          </a:p>
        </p:txBody>
      </p:sp>
      <p:sp>
        <p:nvSpPr>
          <p:cNvPr id="2098" name="Line 50"/>
          <p:cNvSpPr>
            <a:spLocks noChangeShapeType="1"/>
          </p:cNvSpPr>
          <p:nvPr/>
        </p:nvSpPr>
        <p:spPr bwMode="auto">
          <a:xfrm>
            <a:off x="930475" y="5109853"/>
            <a:ext cx="5037506" cy="0"/>
          </a:xfrm>
          <a:prstGeom prst="line">
            <a:avLst/>
          </a:prstGeom>
          <a:noFill/>
          <a:ln w="3175">
            <a:solidFill>
              <a:schemeClr val="tx1"/>
            </a:solidFill>
            <a:round/>
            <a:headEnd type="none" w="sm" len="sm"/>
            <a:tailEnd type="none" w="sm" len="sm"/>
          </a:ln>
          <a:effectLst/>
        </p:spPr>
        <p:txBody>
          <a:bodyPr wrap="none" anchor="ctr"/>
          <a:lstStyle/>
          <a:p>
            <a:pPr eaLnBrk="0" hangingPunct="0">
              <a:defRPr/>
            </a:pPr>
            <a:endParaRPr lang="en-GB"/>
          </a:p>
        </p:txBody>
      </p:sp>
      <p:sp>
        <p:nvSpPr>
          <p:cNvPr id="2099" name="Line 51"/>
          <p:cNvSpPr>
            <a:spLocks noChangeShapeType="1"/>
          </p:cNvSpPr>
          <p:nvPr/>
        </p:nvSpPr>
        <p:spPr bwMode="auto">
          <a:xfrm>
            <a:off x="930475" y="5416695"/>
            <a:ext cx="5037506" cy="0"/>
          </a:xfrm>
          <a:prstGeom prst="line">
            <a:avLst/>
          </a:prstGeom>
          <a:noFill/>
          <a:ln w="3175">
            <a:solidFill>
              <a:schemeClr val="tx1"/>
            </a:solidFill>
            <a:round/>
            <a:headEnd type="none" w="sm" len="sm"/>
            <a:tailEnd type="none" w="sm" len="sm"/>
          </a:ln>
          <a:effectLst/>
        </p:spPr>
        <p:txBody>
          <a:bodyPr wrap="none" anchor="ctr"/>
          <a:lstStyle/>
          <a:p>
            <a:pPr eaLnBrk="0" hangingPunct="0">
              <a:defRPr/>
            </a:pPr>
            <a:endParaRPr lang="en-GB"/>
          </a:p>
        </p:txBody>
      </p:sp>
      <p:sp>
        <p:nvSpPr>
          <p:cNvPr id="2100" name="Line 52"/>
          <p:cNvSpPr>
            <a:spLocks noChangeShapeType="1"/>
          </p:cNvSpPr>
          <p:nvPr/>
        </p:nvSpPr>
        <p:spPr bwMode="auto">
          <a:xfrm>
            <a:off x="930475" y="5721972"/>
            <a:ext cx="5037506" cy="0"/>
          </a:xfrm>
          <a:prstGeom prst="line">
            <a:avLst/>
          </a:prstGeom>
          <a:noFill/>
          <a:ln w="3175">
            <a:solidFill>
              <a:schemeClr val="tx1"/>
            </a:solidFill>
            <a:round/>
            <a:headEnd type="none" w="sm" len="sm"/>
            <a:tailEnd type="none" w="sm" len="sm"/>
          </a:ln>
          <a:effectLst/>
        </p:spPr>
        <p:txBody>
          <a:bodyPr wrap="none" anchor="ctr"/>
          <a:lstStyle/>
          <a:p>
            <a:pPr eaLnBrk="0" hangingPunct="0">
              <a:defRPr/>
            </a:pPr>
            <a:endParaRPr lang="en-GB"/>
          </a:p>
        </p:txBody>
      </p:sp>
      <p:sp>
        <p:nvSpPr>
          <p:cNvPr id="2101" name="Line 53"/>
          <p:cNvSpPr>
            <a:spLocks noChangeShapeType="1"/>
          </p:cNvSpPr>
          <p:nvPr/>
        </p:nvSpPr>
        <p:spPr bwMode="auto">
          <a:xfrm>
            <a:off x="930475" y="6027248"/>
            <a:ext cx="5037506" cy="0"/>
          </a:xfrm>
          <a:prstGeom prst="line">
            <a:avLst/>
          </a:prstGeom>
          <a:noFill/>
          <a:ln w="3175">
            <a:solidFill>
              <a:schemeClr val="tx1"/>
            </a:solidFill>
            <a:round/>
            <a:headEnd type="none" w="sm" len="sm"/>
            <a:tailEnd type="none" w="sm" len="sm"/>
          </a:ln>
          <a:effectLst/>
        </p:spPr>
        <p:txBody>
          <a:bodyPr wrap="none" anchor="ctr"/>
          <a:lstStyle/>
          <a:p>
            <a:pPr eaLnBrk="0" hangingPunct="0">
              <a:defRPr/>
            </a:pPr>
            <a:endParaRPr lang="en-GB"/>
          </a:p>
        </p:txBody>
      </p:sp>
      <p:sp>
        <p:nvSpPr>
          <p:cNvPr id="2102" name="Line 54"/>
          <p:cNvSpPr>
            <a:spLocks noChangeShapeType="1"/>
          </p:cNvSpPr>
          <p:nvPr/>
        </p:nvSpPr>
        <p:spPr bwMode="auto">
          <a:xfrm>
            <a:off x="930475" y="6330958"/>
            <a:ext cx="5037506" cy="0"/>
          </a:xfrm>
          <a:prstGeom prst="line">
            <a:avLst/>
          </a:prstGeom>
          <a:noFill/>
          <a:ln w="3175">
            <a:solidFill>
              <a:schemeClr val="tx1"/>
            </a:solidFill>
            <a:round/>
            <a:headEnd type="none" w="sm" len="sm"/>
            <a:tailEnd type="none" w="sm" len="sm"/>
          </a:ln>
          <a:effectLst/>
        </p:spPr>
        <p:txBody>
          <a:bodyPr wrap="none" anchor="ctr"/>
          <a:lstStyle/>
          <a:p>
            <a:pPr eaLnBrk="0" hangingPunct="0">
              <a:defRPr/>
            </a:pPr>
            <a:endParaRPr lang="en-GB"/>
          </a:p>
        </p:txBody>
      </p:sp>
      <p:sp>
        <p:nvSpPr>
          <p:cNvPr id="2103" name="Line 55"/>
          <p:cNvSpPr>
            <a:spLocks noChangeShapeType="1"/>
          </p:cNvSpPr>
          <p:nvPr/>
        </p:nvSpPr>
        <p:spPr bwMode="auto">
          <a:xfrm>
            <a:off x="930475" y="6637800"/>
            <a:ext cx="5037506" cy="0"/>
          </a:xfrm>
          <a:prstGeom prst="line">
            <a:avLst/>
          </a:prstGeom>
          <a:noFill/>
          <a:ln w="3175">
            <a:solidFill>
              <a:schemeClr val="tx1"/>
            </a:solidFill>
            <a:round/>
            <a:headEnd type="none" w="sm" len="sm"/>
            <a:tailEnd type="none" w="sm" len="sm"/>
          </a:ln>
          <a:effectLst/>
        </p:spPr>
        <p:txBody>
          <a:bodyPr wrap="none" anchor="ctr"/>
          <a:lstStyle/>
          <a:p>
            <a:pPr eaLnBrk="0" hangingPunct="0">
              <a:defRPr/>
            </a:pPr>
            <a:endParaRPr lang="en-GB"/>
          </a:p>
        </p:txBody>
      </p:sp>
      <p:sp>
        <p:nvSpPr>
          <p:cNvPr id="2104" name="Line 56"/>
          <p:cNvSpPr>
            <a:spLocks noChangeShapeType="1"/>
          </p:cNvSpPr>
          <p:nvPr/>
        </p:nvSpPr>
        <p:spPr bwMode="auto">
          <a:xfrm>
            <a:off x="930475" y="6943077"/>
            <a:ext cx="5037506" cy="0"/>
          </a:xfrm>
          <a:prstGeom prst="line">
            <a:avLst/>
          </a:prstGeom>
          <a:noFill/>
          <a:ln w="3175">
            <a:solidFill>
              <a:schemeClr val="tx1"/>
            </a:solidFill>
            <a:round/>
            <a:headEnd type="none" w="sm" len="sm"/>
            <a:tailEnd type="none" w="sm" len="sm"/>
          </a:ln>
          <a:effectLst/>
        </p:spPr>
        <p:txBody>
          <a:bodyPr wrap="none" anchor="ctr"/>
          <a:lstStyle/>
          <a:p>
            <a:pPr eaLnBrk="0" hangingPunct="0">
              <a:defRPr/>
            </a:pPr>
            <a:endParaRPr lang="en-GB"/>
          </a:p>
        </p:txBody>
      </p:sp>
      <p:sp>
        <p:nvSpPr>
          <p:cNvPr id="2105" name="Line 57"/>
          <p:cNvSpPr>
            <a:spLocks noChangeShapeType="1"/>
          </p:cNvSpPr>
          <p:nvPr/>
        </p:nvSpPr>
        <p:spPr bwMode="auto">
          <a:xfrm>
            <a:off x="930475" y="7248352"/>
            <a:ext cx="5037506" cy="0"/>
          </a:xfrm>
          <a:prstGeom prst="line">
            <a:avLst/>
          </a:prstGeom>
          <a:noFill/>
          <a:ln w="3175">
            <a:solidFill>
              <a:schemeClr val="tx1"/>
            </a:solidFill>
            <a:round/>
            <a:headEnd type="none" w="sm" len="sm"/>
            <a:tailEnd type="none" w="sm" len="sm"/>
          </a:ln>
          <a:effectLst/>
        </p:spPr>
        <p:txBody>
          <a:bodyPr wrap="none" anchor="ctr"/>
          <a:lstStyle/>
          <a:p>
            <a:pPr eaLnBrk="0" hangingPunct="0">
              <a:defRPr/>
            </a:pPr>
            <a:endParaRPr lang="en-GB"/>
          </a:p>
        </p:txBody>
      </p:sp>
      <p:sp>
        <p:nvSpPr>
          <p:cNvPr id="2106" name="Line 58"/>
          <p:cNvSpPr>
            <a:spLocks noChangeShapeType="1"/>
          </p:cNvSpPr>
          <p:nvPr/>
        </p:nvSpPr>
        <p:spPr bwMode="auto">
          <a:xfrm>
            <a:off x="930475" y="7552063"/>
            <a:ext cx="5037506" cy="0"/>
          </a:xfrm>
          <a:prstGeom prst="line">
            <a:avLst/>
          </a:prstGeom>
          <a:noFill/>
          <a:ln w="3175">
            <a:solidFill>
              <a:schemeClr val="tx1"/>
            </a:solidFill>
            <a:round/>
            <a:headEnd type="none" w="sm" len="sm"/>
            <a:tailEnd type="none" w="sm" len="sm"/>
          </a:ln>
          <a:effectLst/>
        </p:spPr>
        <p:txBody>
          <a:bodyPr wrap="none" anchor="ctr"/>
          <a:lstStyle/>
          <a:p>
            <a:pPr eaLnBrk="0" hangingPunct="0">
              <a:defRPr/>
            </a:pPr>
            <a:endParaRPr lang="en-GB"/>
          </a:p>
        </p:txBody>
      </p:sp>
      <p:sp>
        <p:nvSpPr>
          <p:cNvPr id="2107" name="Line 59"/>
          <p:cNvSpPr>
            <a:spLocks noChangeShapeType="1"/>
          </p:cNvSpPr>
          <p:nvPr/>
        </p:nvSpPr>
        <p:spPr bwMode="auto">
          <a:xfrm>
            <a:off x="930475" y="7857340"/>
            <a:ext cx="5037506" cy="0"/>
          </a:xfrm>
          <a:prstGeom prst="line">
            <a:avLst/>
          </a:prstGeom>
          <a:noFill/>
          <a:ln w="3175">
            <a:solidFill>
              <a:schemeClr val="tx1"/>
            </a:solidFill>
            <a:round/>
            <a:headEnd type="none" w="sm" len="sm"/>
            <a:tailEnd type="none" w="sm" len="sm"/>
          </a:ln>
          <a:effectLst/>
        </p:spPr>
        <p:txBody>
          <a:bodyPr wrap="none" anchor="ctr"/>
          <a:lstStyle/>
          <a:p>
            <a:pPr eaLnBrk="0" hangingPunct="0">
              <a:defRPr/>
            </a:pPr>
            <a:endParaRPr lang="en-GB"/>
          </a:p>
        </p:txBody>
      </p:sp>
      <p:sp>
        <p:nvSpPr>
          <p:cNvPr id="2108" name="Rectangle 60"/>
          <p:cNvSpPr>
            <a:spLocks noChangeArrowheads="1"/>
          </p:cNvSpPr>
          <p:nvPr/>
        </p:nvSpPr>
        <p:spPr bwMode="auto">
          <a:xfrm flipV="1">
            <a:off x="0" y="840684"/>
            <a:ext cx="5967981" cy="75145"/>
          </a:xfrm>
          <a:prstGeom prst="rect">
            <a:avLst/>
          </a:prstGeom>
          <a:gradFill rotWithShape="0">
            <a:gsLst>
              <a:gs pos="0">
                <a:srgbClr val="4D4D4D"/>
              </a:gs>
              <a:gs pos="100000">
                <a:schemeClr val="bg1"/>
              </a:gs>
            </a:gsLst>
            <a:lin ang="0" scaled="1"/>
          </a:gradFill>
          <a:ln w="12700">
            <a:noFill/>
            <a:miter lim="800000"/>
            <a:headEnd type="none" w="sm" len="sm"/>
            <a:tailEnd type="none" w="sm" len="sm"/>
          </a:ln>
          <a:effectLst/>
        </p:spPr>
        <p:txBody>
          <a:bodyPr wrap="none" anchor="ctr"/>
          <a:lstStyle/>
          <a:p>
            <a:pPr eaLnBrk="0" hangingPunct="0">
              <a:defRPr/>
            </a:pPr>
            <a:endParaRPr lang="en-GB"/>
          </a:p>
        </p:txBody>
      </p:sp>
      <p:sp>
        <p:nvSpPr>
          <p:cNvPr id="2109" name="Text Box 61"/>
          <p:cNvSpPr txBox="1">
            <a:spLocks noChangeArrowheads="1"/>
          </p:cNvSpPr>
          <p:nvPr/>
        </p:nvSpPr>
        <p:spPr bwMode="auto">
          <a:xfrm>
            <a:off x="273479" y="34442"/>
            <a:ext cx="5694502" cy="676935"/>
          </a:xfrm>
          <a:prstGeom prst="rect">
            <a:avLst/>
          </a:prstGeom>
          <a:noFill/>
          <a:ln w="12700">
            <a:noFill/>
            <a:miter lim="800000"/>
            <a:headEnd type="none" w="sm" len="sm"/>
            <a:tailEnd type="none" w="sm" len="sm"/>
          </a:ln>
          <a:effectLst/>
        </p:spPr>
        <p:txBody>
          <a:bodyPr lIns="91268" tIns="45634" rIns="91268" bIns="45634">
            <a:spAutoFit/>
          </a:bodyPr>
          <a:lstStyle/>
          <a:p>
            <a:pPr defTabSz="762000" eaLnBrk="0" hangingPunct="0">
              <a:lnSpc>
                <a:spcPct val="150000"/>
              </a:lnSpc>
              <a:spcBef>
                <a:spcPct val="50000"/>
              </a:spcBef>
              <a:defRPr/>
            </a:pPr>
            <a:r>
              <a:rPr lang="en-GB" sz="1200" b="1"/>
              <a:t>Presentation name:  Marketing Past Present &amp; Future</a:t>
            </a:r>
          </a:p>
          <a:p>
            <a:pPr defTabSz="762000" eaLnBrk="0" hangingPunct="0">
              <a:lnSpc>
                <a:spcPct val="150000"/>
              </a:lnSpc>
              <a:spcBef>
                <a:spcPct val="50000"/>
              </a:spcBef>
              <a:defRPr/>
            </a:pPr>
            <a:r>
              <a:rPr lang="en-GB" sz="1000"/>
              <a:t>Presenter:  Professor Malcolm McDonald</a:t>
            </a:r>
            <a:endParaRPr lang="en-GB" sz="1200"/>
          </a:p>
        </p:txBody>
      </p:sp>
      <p:sp>
        <p:nvSpPr>
          <p:cNvPr id="2110" name="Line 62"/>
          <p:cNvSpPr>
            <a:spLocks noChangeShapeType="1"/>
          </p:cNvSpPr>
          <p:nvPr/>
        </p:nvSpPr>
        <p:spPr bwMode="auto">
          <a:xfrm>
            <a:off x="930475" y="7857340"/>
            <a:ext cx="5037506" cy="0"/>
          </a:xfrm>
          <a:prstGeom prst="line">
            <a:avLst/>
          </a:prstGeom>
          <a:noFill/>
          <a:ln w="3175">
            <a:solidFill>
              <a:schemeClr val="tx1"/>
            </a:solidFill>
            <a:round/>
            <a:headEnd type="none" w="sm" len="sm"/>
            <a:tailEnd type="none" w="sm" len="sm"/>
          </a:ln>
          <a:effectLst/>
        </p:spPr>
        <p:txBody>
          <a:bodyPr wrap="none" anchor="ctr"/>
          <a:lstStyle/>
          <a:p>
            <a:pPr eaLnBrk="0" hangingPunct="0">
              <a:defRPr/>
            </a:pPr>
            <a:endParaRPr lang="en-GB"/>
          </a:p>
        </p:txBody>
      </p:sp>
      <p:sp>
        <p:nvSpPr>
          <p:cNvPr id="2111" name="Line 63"/>
          <p:cNvSpPr>
            <a:spLocks noChangeShapeType="1"/>
          </p:cNvSpPr>
          <p:nvPr/>
        </p:nvSpPr>
        <p:spPr bwMode="auto">
          <a:xfrm>
            <a:off x="930475" y="8162615"/>
            <a:ext cx="5037506" cy="0"/>
          </a:xfrm>
          <a:prstGeom prst="line">
            <a:avLst/>
          </a:prstGeom>
          <a:noFill/>
          <a:ln w="3175">
            <a:solidFill>
              <a:schemeClr val="tx1"/>
            </a:solidFill>
            <a:round/>
            <a:headEnd type="none" w="sm" len="sm"/>
            <a:tailEnd type="none" w="sm" len="sm"/>
          </a:ln>
          <a:effectLst/>
        </p:spPr>
        <p:txBody>
          <a:bodyPr wrap="none" anchor="ctr"/>
          <a:lstStyle/>
          <a:p>
            <a:pPr eaLnBrk="0" hangingPunct="0">
              <a:defRPr/>
            </a:pPr>
            <a:endParaRPr lang="en-GB"/>
          </a:p>
        </p:txBody>
      </p:sp>
      <p:sp>
        <p:nvSpPr>
          <p:cNvPr id="2112" name="Line 64"/>
          <p:cNvSpPr>
            <a:spLocks noChangeShapeType="1"/>
          </p:cNvSpPr>
          <p:nvPr/>
        </p:nvSpPr>
        <p:spPr bwMode="auto">
          <a:xfrm>
            <a:off x="930475" y="8467892"/>
            <a:ext cx="5037506" cy="0"/>
          </a:xfrm>
          <a:prstGeom prst="line">
            <a:avLst/>
          </a:prstGeom>
          <a:noFill/>
          <a:ln w="3175">
            <a:solidFill>
              <a:schemeClr val="tx1"/>
            </a:solidFill>
            <a:round/>
            <a:headEnd type="none" w="sm" len="sm"/>
            <a:tailEnd type="none" w="sm" len="sm"/>
          </a:ln>
          <a:effectLst/>
        </p:spPr>
        <p:txBody>
          <a:bodyPr wrap="none" anchor="ctr"/>
          <a:lstStyle/>
          <a:p>
            <a:pPr eaLnBrk="0" hangingPunct="0">
              <a:defRPr/>
            </a:pPr>
            <a:endParaRPr lang="en-GB"/>
          </a:p>
        </p:txBody>
      </p:sp>
      <p:sp>
        <p:nvSpPr>
          <p:cNvPr id="2114" name="Line 66"/>
          <p:cNvSpPr>
            <a:spLocks noChangeShapeType="1"/>
          </p:cNvSpPr>
          <p:nvPr/>
        </p:nvSpPr>
        <p:spPr bwMode="auto">
          <a:xfrm>
            <a:off x="930475" y="8773168"/>
            <a:ext cx="5037506" cy="0"/>
          </a:xfrm>
          <a:prstGeom prst="line">
            <a:avLst/>
          </a:prstGeom>
          <a:noFill/>
          <a:ln w="3175">
            <a:solidFill>
              <a:schemeClr val="tx1"/>
            </a:solidFill>
            <a:round/>
            <a:headEnd type="none" w="sm" len="sm"/>
            <a:tailEnd type="none" w="sm" len="sm"/>
          </a:ln>
          <a:effectLst/>
        </p:spPr>
        <p:txBody>
          <a:bodyPr wrap="none" anchor="ctr"/>
          <a:lstStyle/>
          <a:p>
            <a:pPr eaLnBrk="0" hangingPunct="0">
              <a:defRPr/>
            </a:pPr>
            <a:endParaRPr lang="en-GB"/>
          </a:p>
        </p:txBody>
      </p:sp>
      <p:sp>
        <p:nvSpPr>
          <p:cNvPr id="2115" name="Line 67"/>
          <p:cNvSpPr>
            <a:spLocks noChangeShapeType="1"/>
          </p:cNvSpPr>
          <p:nvPr/>
        </p:nvSpPr>
        <p:spPr bwMode="auto">
          <a:xfrm>
            <a:off x="930475" y="9078444"/>
            <a:ext cx="5037506" cy="0"/>
          </a:xfrm>
          <a:prstGeom prst="line">
            <a:avLst/>
          </a:prstGeom>
          <a:noFill/>
          <a:ln w="3175">
            <a:solidFill>
              <a:schemeClr val="tx1"/>
            </a:solidFill>
            <a:round/>
            <a:headEnd type="none" w="sm" len="sm"/>
            <a:tailEnd type="none" w="sm" len="sm"/>
          </a:ln>
          <a:effectLst/>
        </p:spPr>
        <p:txBody>
          <a:bodyPr wrap="none" anchor="ctr"/>
          <a:lstStyle/>
          <a:p>
            <a:pPr eaLnBrk="0" hangingPunct="0">
              <a:defRPr/>
            </a:pPr>
            <a:endParaRPr lang="en-GB"/>
          </a:p>
        </p:txBody>
      </p:sp>
      <p:sp>
        <p:nvSpPr>
          <p:cNvPr id="2116" name="Rectangle 68"/>
          <p:cNvSpPr>
            <a:spLocks noChangeArrowheads="1"/>
          </p:cNvSpPr>
          <p:nvPr/>
        </p:nvSpPr>
        <p:spPr bwMode="auto">
          <a:xfrm flipV="1">
            <a:off x="890019" y="9305444"/>
            <a:ext cx="5967981" cy="75145"/>
          </a:xfrm>
          <a:prstGeom prst="rect">
            <a:avLst/>
          </a:prstGeom>
          <a:gradFill rotWithShape="0">
            <a:gsLst>
              <a:gs pos="0">
                <a:schemeClr val="bg1"/>
              </a:gs>
              <a:gs pos="100000">
                <a:srgbClr val="4D4D4D"/>
              </a:gs>
            </a:gsLst>
            <a:lin ang="0" scaled="1"/>
          </a:gradFill>
          <a:ln w="12700">
            <a:noFill/>
            <a:miter lim="800000"/>
            <a:headEnd type="none" w="sm" len="sm"/>
            <a:tailEnd type="none" w="sm" len="sm"/>
          </a:ln>
          <a:effectLst/>
        </p:spPr>
        <p:txBody>
          <a:bodyPr wrap="none" anchor="ctr"/>
          <a:lstStyle/>
          <a:p>
            <a:pPr eaLnBrk="0" hangingPunct="0">
              <a:defRPr/>
            </a:pPr>
            <a:endParaRPr lang="en-GB"/>
          </a:p>
        </p:txBody>
      </p:sp>
      <p:sp>
        <p:nvSpPr>
          <p:cNvPr id="15381" name="Rectangle 3"/>
          <p:cNvSpPr>
            <a:spLocks noGrp="1" noRot="1" noChangeAspect="1" noChangeArrowheads="1" noTextEdit="1"/>
          </p:cNvSpPr>
          <p:nvPr>
            <p:ph type="sldImg" idx="2"/>
          </p:nvPr>
        </p:nvSpPr>
        <p:spPr bwMode="auto">
          <a:xfrm>
            <a:off x="1168400" y="1116013"/>
            <a:ext cx="4516438" cy="3387725"/>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344439980"/>
      </p:ext>
    </p:extLst>
  </p:cSld>
  <p:clrMap bg1="lt1" tx1="dk1" bg2="lt2" tx2="dk2" accent1="accent1" accent2="accent2" accent3="accent3" accent4="accent4" accent5="accent5" accent6="accent6" hlink="hlink" folHlink="folHlink"/>
  <p:notesStyle>
    <a:lvl1pPr algn="l" defTabSz="762000" rtl="0" eaLnBrk="0" fontAlgn="base" hangingPunct="0">
      <a:spcBef>
        <a:spcPct val="30000"/>
      </a:spcBef>
      <a:spcAft>
        <a:spcPct val="0"/>
      </a:spcAft>
      <a:defRPr sz="1200" kern="1200">
        <a:solidFill>
          <a:schemeClr val="tx1"/>
        </a:solidFill>
        <a:latin typeface="Arial" charset="0"/>
        <a:ea typeface="+mn-ea"/>
        <a:cs typeface="+mn-cs"/>
      </a:defRPr>
    </a:lvl1pPr>
    <a:lvl2pPr marL="457200" algn="l" defTabSz="762000" rtl="0" eaLnBrk="0" fontAlgn="base" hangingPunct="0">
      <a:spcBef>
        <a:spcPct val="30000"/>
      </a:spcBef>
      <a:spcAft>
        <a:spcPct val="0"/>
      </a:spcAft>
      <a:defRPr sz="1200" kern="1200">
        <a:solidFill>
          <a:schemeClr val="tx1"/>
        </a:solidFill>
        <a:latin typeface="Arial" charset="0"/>
        <a:ea typeface="+mn-ea"/>
        <a:cs typeface="+mn-cs"/>
      </a:defRPr>
    </a:lvl2pPr>
    <a:lvl3pPr marL="914400" algn="l" defTabSz="762000" rtl="0" eaLnBrk="0" fontAlgn="base" hangingPunct="0">
      <a:spcBef>
        <a:spcPct val="30000"/>
      </a:spcBef>
      <a:spcAft>
        <a:spcPct val="0"/>
      </a:spcAft>
      <a:defRPr sz="1200" kern="1200">
        <a:solidFill>
          <a:schemeClr val="tx1"/>
        </a:solidFill>
        <a:latin typeface="Arial" charset="0"/>
        <a:ea typeface="+mn-ea"/>
        <a:cs typeface="+mn-cs"/>
      </a:defRPr>
    </a:lvl3pPr>
    <a:lvl4pPr marL="1371600" algn="l" defTabSz="762000" rtl="0" eaLnBrk="0" fontAlgn="base" hangingPunct="0">
      <a:spcBef>
        <a:spcPct val="30000"/>
      </a:spcBef>
      <a:spcAft>
        <a:spcPct val="0"/>
      </a:spcAft>
      <a:defRPr sz="1200" kern="1200">
        <a:solidFill>
          <a:schemeClr val="tx1"/>
        </a:solidFill>
        <a:latin typeface="Arial" charset="0"/>
        <a:ea typeface="+mn-ea"/>
        <a:cs typeface="+mn-cs"/>
      </a:defRPr>
    </a:lvl4pPr>
    <a:lvl5pPr marL="1828800" algn="l" defTabSz="762000"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xfrm>
            <a:off x="1166813" y="1116013"/>
            <a:ext cx="4519612" cy="3389312"/>
          </a:xfrm>
          <a:ln/>
        </p:spPr>
      </p:sp>
      <p:sp>
        <p:nvSpPr>
          <p:cNvPr id="23554" name="Rectangle 3"/>
          <p:cNvSpPr>
            <a:spLocks noGrp="1" noChangeArrowheads="1"/>
          </p:cNvSpPr>
          <p:nvPr>
            <p:ph type="body" idx="1"/>
          </p:nvPr>
        </p:nvSpPr>
        <p:spPr bwMode="auto">
          <a:xfrm>
            <a:off x="933711" y="4583839"/>
            <a:ext cx="5047216" cy="4433549"/>
          </a:xfrm>
          <a:prstGeom prst="rect">
            <a:avLst/>
          </a:prstGeom>
          <a:noFill/>
          <a:ln w="12700">
            <a:miter lim="800000"/>
            <a:headEnd type="none" w="sm" len="sm"/>
            <a:tailEnd type="none" w="sm" len="sm"/>
          </a:ln>
        </p:spPr>
        <p:txBody>
          <a:bodyPr lIns="91415" tIns="45707" rIns="91415" bIns="45707"/>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29" name="Rectangle 2"/>
          <p:cNvSpPr>
            <a:spLocks noGrp="1" noRot="1" noChangeAspect="1" noChangeArrowheads="1" noTextEdit="1"/>
          </p:cNvSpPr>
          <p:nvPr>
            <p:ph type="sldImg"/>
          </p:nvPr>
        </p:nvSpPr>
        <p:spPr>
          <a:xfrm>
            <a:off x="1166813" y="1116013"/>
            <a:ext cx="4518025" cy="3387725"/>
          </a:xfrm>
          <a:ln/>
        </p:spPr>
      </p:sp>
      <p:sp>
        <p:nvSpPr>
          <p:cNvPr id="662530" name="Rectangle 3"/>
          <p:cNvSpPr>
            <a:spLocks noGrp="1" noChangeArrowheads="1"/>
          </p:cNvSpPr>
          <p:nvPr>
            <p:ph type="body" idx="1"/>
          </p:nvPr>
        </p:nvSpPr>
        <p:spPr bwMode="auto">
          <a:xfrm>
            <a:off x="945038" y="4638633"/>
            <a:ext cx="5035889" cy="4338052"/>
          </a:xfrm>
          <a:prstGeom prst="rect">
            <a:avLst/>
          </a:prstGeom>
          <a:noFill/>
          <a:ln>
            <a:miter lim="800000"/>
            <a:headEnd/>
            <a:tailEnd/>
          </a:ln>
        </p:spPr>
        <p:txBody>
          <a:bodyPr lIns="91430" tIns="45715" rIns="91430" bIns="45715"/>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0" y="1"/>
            <a:ext cx="2972548" cy="486716"/>
          </a:xfrm>
          <a:prstGeom prst="rect">
            <a:avLst/>
          </a:prstGeom>
          <a:ln/>
        </p:spPr>
        <p:txBody>
          <a:bodyPr lIns="87709" tIns="43855" rIns="87709" bIns="43855"/>
          <a:lstStyle/>
          <a:p>
            <a:r>
              <a:rPr lang="en-GB"/>
              <a:t>Strategic Marketing for Directors and Senior Managers</a:t>
            </a:r>
          </a:p>
        </p:txBody>
      </p:sp>
      <p:sp>
        <p:nvSpPr>
          <p:cNvPr id="398340" name="Rectangle 4"/>
          <p:cNvSpPr>
            <a:spLocks noGrp="1" noRot="1" noChangeAspect="1" noChangeArrowheads="1" noTextEdit="1"/>
          </p:cNvSpPr>
          <p:nvPr>
            <p:ph type="sldImg"/>
          </p:nvPr>
        </p:nvSpPr>
        <p:spPr>
          <a:ln/>
        </p:spPr>
      </p:sp>
      <p:sp>
        <p:nvSpPr>
          <p:cNvPr id="398341" name="Rectangle 5"/>
          <p:cNvSpPr>
            <a:spLocks noGrp="1" noChangeArrowheads="1"/>
          </p:cNvSpPr>
          <p:nvPr>
            <p:ph type="body" idx="1"/>
          </p:nvPr>
        </p:nvSpPr>
        <p:spPr>
          <a:xfrm>
            <a:off x="685481" y="4618362"/>
            <a:ext cx="5487040" cy="4375781"/>
          </a:xfrm>
          <a:prstGeom prst="rect">
            <a:avLst/>
          </a:prstGeom>
        </p:spPr>
        <p:txBody>
          <a:bodyPr lIns="87709" tIns="43855" rIns="87709" bIns="43855"/>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ChangeArrowheads="1"/>
          </p:cNvSpPr>
          <p:nvPr/>
        </p:nvSpPr>
        <p:spPr bwMode="auto">
          <a:xfrm>
            <a:off x="3884616" y="6752"/>
            <a:ext cx="2973387" cy="452410"/>
          </a:xfrm>
          <a:prstGeom prst="rect">
            <a:avLst/>
          </a:prstGeom>
          <a:noFill/>
          <a:ln w="9525">
            <a:noFill/>
            <a:miter lim="800000"/>
            <a:headEnd/>
            <a:tailEnd/>
          </a:ln>
        </p:spPr>
        <p:txBody>
          <a:bodyPr wrap="none" lIns="87480" tIns="43740" rIns="87480" bIns="43740" anchor="ctr"/>
          <a:lstStyle/>
          <a:p>
            <a:pPr defTabSz="844550" eaLnBrk="0" hangingPunct="0"/>
            <a:endParaRPr lang="en-US" sz="2200">
              <a:latin typeface="Calibri" pitchFamily="34" charset="0"/>
            </a:endParaRPr>
          </a:p>
        </p:txBody>
      </p:sp>
      <p:sp>
        <p:nvSpPr>
          <p:cNvPr id="97282" name="Rectangle 3"/>
          <p:cNvSpPr>
            <a:spLocks noChangeArrowheads="1"/>
          </p:cNvSpPr>
          <p:nvPr/>
        </p:nvSpPr>
        <p:spPr bwMode="auto">
          <a:xfrm>
            <a:off x="-1588" y="9260901"/>
            <a:ext cx="2970213" cy="452410"/>
          </a:xfrm>
          <a:prstGeom prst="rect">
            <a:avLst/>
          </a:prstGeom>
          <a:noFill/>
          <a:ln w="9525">
            <a:noFill/>
            <a:miter lim="800000"/>
            <a:headEnd/>
            <a:tailEnd/>
          </a:ln>
        </p:spPr>
        <p:txBody>
          <a:bodyPr wrap="none" lIns="87480" tIns="43740" rIns="87480" bIns="43740" anchor="ctr"/>
          <a:lstStyle/>
          <a:p>
            <a:pPr defTabSz="844550" eaLnBrk="0" hangingPunct="0"/>
            <a:endParaRPr lang="en-US" sz="2200">
              <a:latin typeface="Calibri" pitchFamily="34" charset="0"/>
            </a:endParaRPr>
          </a:p>
        </p:txBody>
      </p:sp>
      <p:sp>
        <p:nvSpPr>
          <p:cNvPr id="97283" name="Rectangle 4"/>
          <p:cNvSpPr>
            <a:spLocks noChangeArrowheads="1"/>
          </p:cNvSpPr>
          <p:nvPr/>
        </p:nvSpPr>
        <p:spPr bwMode="auto">
          <a:xfrm>
            <a:off x="-1588" y="6752"/>
            <a:ext cx="2970213" cy="452410"/>
          </a:xfrm>
          <a:prstGeom prst="rect">
            <a:avLst/>
          </a:prstGeom>
          <a:noFill/>
          <a:ln w="9525">
            <a:noFill/>
            <a:miter lim="800000"/>
            <a:headEnd/>
            <a:tailEnd/>
          </a:ln>
        </p:spPr>
        <p:txBody>
          <a:bodyPr wrap="none" lIns="87480" tIns="43740" rIns="87480" bIns="43740" anchor="ctr"/>
          <a:lstStyle/>
          <a:p>
            <a:pPr defTabSz="844550" eaLnBrk="0" hangingPunct="0"/>
            <a:endParaRPr lang="en-US" sz="2200">
              <a:latin typeface="Calibri" pitchFamily="34" charset="0"/>
            </a:endParaRPr>
          </a:p>
        </p:txBody>
      </p:sp>
      <p:sp>
        <p:nvSpPr>
          <p:cNvPr id="97284" name="Rectangle 5"/>
          <p:cNvSpPr>
            <a:spLocks noGrp="1" noRot="1" noChangeAspect="1" noChangeArrowheads="1" noTextEdit="1"/>
          </p:cNvSpPr>
          <p:nvPr>
            <p:ph type="sldImg"/>
          </p:nvPr>
        </p:nvSpPr>
        <p:spPr bwMode="auto">
          <a:xfrm>
            <a:off x="998538" y="728663"/>
            <a:ext cx="4859337" cy="3646487"/>
          </a:xfrm>
          <a:noFill/>
          <a:ln>
            <a:solidFill>
              <a:srgbClr val="000000"/>
            </a:solidFill>
            <a:miter lim="800000"/>
            <a:headEnd/>
            <a:tailEnd/>
          </a:ln>
        </p:spPr>
      </p:sp>
      <p:sp>
        <p:nvSpPr>
          <p:cNvPr id="97285" name="Rectangle 6"/>
          <p:cNvSpPr>
            <a:spLocks noGrp="1" noChangeArrowheads="1"/>
          </p:cNvSpPr>
          <p:nvPr>
            <p:ph type="body" idx="1"/>
          </p:nvPr>
        </p:nvSpPr>
        <p:spPr bwMode="auto">
          <a:xfrm>
            <a:off x="930275" y="4643955"/>
            <a:ext cx="5037138" cy="4341785"/>
          </a:xfrm>
          <a:prstGeom prst="rect">
            <a:avLst/>
          </a:prstGeom>
          <a:noFill/>
          <a:ln>
            <a:solidFill>
              <a:srgbClr val="000000"/>
            </a:solidFill>
            <a:miter lim="800000"/>
            <a:headEnd/>
            <a:tailEnd/>
          </a:ln>
        </p:spPr>
        <p:txBody>
          <a:bodyPr wrap="square" lIns="87935" tIns="43968" rIns="87935" bIns="43968" numCol="1" anchor="t" anchorCtr="0" compatLnSpc="1">
            <a:prstTxWarp prst="textNoShape">
              <a:avLst/>
            </a:prstTxWarp>
          </a:bodyPr>
          <a:lstStyle/>
          <a:p>
            <a:pPr defTabSz="952500" eaLnBrk="1" hangingPunct="1">
              <a:spcBef>
                <a:spcPct val="0"/>
              </a:spcBef>
            </a:pPr>
            <a:endParaRPr lang="en-US"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a:xfrm>
            <a:off x="1166813" y="1112838"/>
            <a:ext cx="4522787" cy="3392487"/>
          </a:xfrm>
          <a:ln/>
        </p:spPr>
      </p:sp>
      <p:sp>
        <p:nvSpPr>
          <p:cNvPr id="187395" name="Rectangle 3"/>
          <p:cNvSpPr>
            <a:spLocks noGrp="1" noChangeArrowheads="1"/>
          </p:cNvSpPr>
          <p:nvPr>
            <p:ph type="body" idx="1"/>
          </p:nvPr>
        </p:nvSpPr>
        <p:spPr bwMode="auto">
          <a:xfrm>
            <a:off x="922338" y="4627133"/>
            <a:ext cx="4997450" cy="440444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xfrm>
            <a:off x="996950" y="728663"/>
            <a:ext cx="4859338" cy="3646487"/>
          </a:xfrm>
          <a:ln/>
        </p:spPr>
      </p:sp>
      <p:sp>
        <p:nvSpPr>
          <p:cNvPr id="35842" name="Rectangle 3"/>
          <p:cNvSpPr>
            <a:spLocks noGrp="1" noChangeArrowheads="1"/>
          </p:cNvSpPr>
          <p:nvPr>
            <p:ph type="body" idx="1"/>
          </p:nvPr>
        </p:nvSpPr>
        <p:spPr bwMode="auto">
          <a:xfrm>
            <a:off x="913554" y="4617922"/>
            <a:ext cx="5030892" cy="4375706"/>
          </a:xfrm>
          <a:prstGeom prst="rect">
            <a:avLst/>
          </a:prstGeom>
          <a:solidFill>
            <a:srgbClr val="FFFFFF"/>
          </a:solidFill>
          <a:ln>
            <a:solidFill>
              <a:srgbClr val="000000"/>
            </a:solidFill>
            <a:miter lim="800000"/>
            <a:headEnd/>
            <a:tailEnd/>
          </a:ln>
        </p:spPr>
        <p:txBody>
          <a:bodyPr lIns="87133" tIns="43566" rIns="87133" bIns="43566"/>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2"/>
          <p:cNvSpPr>
            <a:spLocks noGrp="1" noRot="1" noChangeAspect="1" noChangeArrowheads="1" noTextEdit="1"/>
          </p:cNvSpPr>
          <p:nvPr>
            <p:ph type="sldImg"/>
          </p:nvPr>
        </p:nvSpPr>
        <p:spPr>
          <a:xfrm>
            <a:off x="1168400" y="1116013"/>
            <a:ext cx="4518025" cy="3389312"/>
          </a:xfrm>
          <a:ln/>
        </p:spPr>
      </p:sp>
      <p:sp>
        <p:nvSpPr>
          <p:cNvPr id="165890" name="Rectangle 3"/>
          <p:cNvSpPr>
            <a:spLocks noGrp="1" noChangeArrowheads="1"/>
          </p:cNvSpPr>
          <p:nvPr>
            <p:ph type="body" idx="1"/>
          </p:nvPr>
        </p:nvSpPr>
        <p:spPr bwMode="auto">
          <a:xfrm>
            <a:off x="932587" y="4584677"/>
            <a:ext cx="5049924" cy="4431114"/>
          </a:xfrm>
          <a:prstGeom prst="rect">
            <a:avLst/>
          </a:prstGeom>
          <a:noFill/>
          <a:ln>
            <a:miter lim="800000"/>
            <a:headEnd/>
            <a:tailEnd/>
          </a:ln>
        </p:spPr>
        <p:txBody>
          <a:bodyPr lIns="88421" tIns="44210" rIns="88421" bIns="44210"/>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noTextEdit="1"/>
          </p:cNvSpPr>
          <p:nvPr>
            <p:ph type="sldImg"/>
          </p:nvPr>
        </p:nvSpPr>
        <p:spPr>
          <a:ln/>
        </p:spPr>
      </p:sp>
      <p:sp>
        <p:nvSpPr>
          <p:cNvPr id="103426" name="Notes Placeholder 2"/>
          <p:cNvSpPr>
            <a:spLocks noGrp="1"/>
          </p:cNvSpPr>
          <p:nvPr>
            <p:ph type="body" idx="1"/>
          </p:nvPr>
        </p:nvSpPr>
        <p:spPr>
          <a:xfrm>
            <a:off x="914400" y="4618634"/>
            <a:ext cx="5029200" cy="4375547"/>
          </a:xfrm>
          <a:prstGeom prst="rect">
            <a:avLst/>
          </a:prstGeom>
          <a:noFill/>
          <a:ln/>
        </p:spPr>
        <p:txBody>
          <a:bodyPr lIns="88409" tIns="44205" rIns="88409" bIns="44205"/>
          <a:lstStyle/>
          <a:p>
            <a:endParaRPr lang="de-DE" smtClean="0"/>
          </a:p>
        </p:txBody>
      </p:sp>
      <p:sp>
        <p:nvSpPr>
          <p:cNvPr id="103427" name="Slide Number Placeholder 3"/>
          <p:cNvSpPr txBox="1">
            <a:spLocks noGrp="1"/>
          </p:cNvSpPr>
          <p:nvPr/>
        </p:nvSpPr>
        <p:spPr bwMode="auto">
          <a:xfrm>
            <a:off x="3886200" y="9237267"/>
            <a:ext cx="2971800" cy="486172"/>
          </a:xfrm>
          <a:prstGeom prst="rect">
            <a:avLst/>
          </a:prstGeom>
          <a:noFill/>
          <a:ln w="9525">
            <a:noFill/>
            <a:miter lim="800000"/>
            <a:headEnd/>
            <a:tailEnd/>
          </a:ln>
        </p:spPr>
        <p:txBody>
          <a:bodyPr wrap="none" lIns="88409" tIns="44205" rIns="88409" bIns="44205" anchor="b"/>
          <a:lstStyle/>
          <a:p>
            <a:pPr algn="r" defTabSz="884238" eaLnBrk="0" hangingPunct="0"/>
            <a:fld id="{AE16D036-4FD9-4337-9A11-4475CE621CD1}" type="slidenum">
              <a:rPr lang="en-US" sz="1100"/>
              <a:pPr algn="r" defTabSz="884238" eaLnBrk="0" hangingPunct="0"/>
              <a:t>27</a:t>
            </a:fld>
            <a:endParaRPr lang="en-US" sz="11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1" name="Rectangle 2"/>
          <p:cNvSpPr>
            <a:spLocks noGrp="1" noRot="1" noChangeAspect="1" noChangeArrowheads="1" noTextEdit="1"/>
          </p:cNvSpPr>
          <p:nvPr>
            <p:ph type="sldImg"/>
          </p:nvPr>
        </p:nvSpPr>
        <p:spPr>
          <a:ln/>
        </p:spPr>
      </p:sp>
      <p:sp>
        <p:nvSpPr>
          <p:cNvPr id="645122" name="Rectangle 3"/>
          <p:cNvSpPr>
            <a:spLocks noGrp="1" noChangeArrowheads="1"/>
          </p:cNvSpPr>
          <p:nvPr>
            <p:ph type="body" idx="1"/>
          </p:nvPr>
        </p:nvSpPr>
        <p:spPr bwMode="auto">
          <a:xfrm>
            <a:off x="686124" y="4618281"/>
            <a:ext cx="5485753" cy="4375626"/>
          </a:xfrm>
          <a:prstGeom prst="rect">
            <a:avLst/>
          </a:prstGeom>
          <a:noFill/>
          <a:ln>
            <a:miter lim="800000"/>
            <a:headEnd/>
            <a:tailEnd/>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xfrm>
            <a:off x="1169988" y="1116013"/>
            <a:ext cx="4514850" cy="3387725"/>
          </a:xfrm>
          <a:ln/>
        </p:spPr>
      </p:sp>
      <p:sp>
        <p:nvSpPr>
          <p:cNvPr id="28675" name="Rectangle 3"/>
          <p:cNvSpPr>
            <a:spLocks noGrp="1" noChangeArrowheads="1"/>
          </p:cNvSpPr>
          <p:nvPr>
            <p:ph type="body" idx="1"/>
          </p:nvPr>
        </p:nvSpPr>
        <p:spPr>
          <a:xfrm>
            <a:off x="928690" y="4644133"/>
            <a:ext cx="5038725" cy="434154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017" tIns="44509" rIns="89017" bIns="44509"/>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5" name="Rectangle 3"/>
          <p:cNvSpPr txBox="1">
            <a:spLocks noGrp="1" noChangeArrowheads="1"/>
          </p:cNvSpPr>
          <p:nvPr/>
        </p:nvSpPr>
        <p:spPr bwMode="auto">
          <a:xfrm>
            <a:off x="3886955" y="0"/>
            <a:ext cx="2971045" cy="486877"/>
          </a:xfrm>
          <a:prstGeom prst="rect">
            <a:avLst/>
          </a:prstGeom>
          <a:noFill/>
          <a:ln w="9525">
            <a:noFill/>
            <a:miter lim="800000"/>
            <a:headEnd/>
            <a:tailEnd/>
          </a:ln>
        </p:spPr>
        <p:txBody>
          <a:bodyPr lIns="90699" tIns="45350" rIns="90699" bIns="45350"/>
          <a:lstStyle/>
          <a:p>
            <a:pPr algn="r" defTabSz="906463"/>
            <a:fld id="{2E32DB44-0386-40E3-ABAA-145E8DCCDDE4}" type="datetime2">
              <a:rPr lang="en-GB" sz="1200">
                <a:latin typeface="Verdana" pitchFamily="34" charset="0"/>
              </a:rPr>
              <a:pPr algn="r" defTabSz="906463"/>
              <a:t>Thursday, 05 June 2014</a:t>
            </a:fld>
            <a:endParaRPr lang="en-GB" sz="1200">
              <a:latin typeface="Verdana" pitchFamily="34" charset="0"/>
            </a:endParaRPr>
          </a:p>
        </p:txBody>
      </p:sp>
      <p:sp>
        <p:nvSpPr>
          <p:cNvPr id="589826" name="Rectangle 6"/>
          <p:cNvSpPr txBox="1">
            <a:spLocks noGrp="1" noChangeArrowheads="1"/>
          </p:cNvSpPr>
          <p:nvPr/>
        </p:nvSpPr>
        <p:spPr bwMode="auto">
          <a:xfrm>
            <a:off x="0" y="9236562"/>
            <a:ext cx="2971045" cy="486877"/>
          </a:xfrm>
          <a:prstGeom prst="rect">
            <a:avLst/>
          </a:prstGeom>
          <a:noFill/>
          <a:ln w="9525">
            <a:noFill/>
            <a:miter lim="800000"/>
            <a:headEnd/>
            <a:tailEnd/>
          </a:ln>
        </p:spPr>
        <p:txBody>
          <a:bodyPr lIns="90699" tIns="45350" rIns="90699" bIns="45350" anchor="b"/>
          <a:lstStyle/>
          <a:p>
            <a:pPr defTabSz="906463"/>
            <a:r>
              <a:rPr lang="en-GB" sz="1200">
                <a:latin typeface="Verdana" pitchFamily="34" charset="0"/>
              </a:rPr>
              <a:t>Group name goes here </a:t>
            </a:r>
          </a:p>
        </p:txBody>
      </p:sp>
      <p:sp>
        <p:nvSpPr>
          <p:cNvPr id="589827" name="Rectangle 7"/>
          <p:cNvSpPr txBox="1">
            <a:spLocks noGrp="1" noChangeArrowheads="1"/>
          </p:cNvSpPr>
          <p:nvPr/>
        </p:nvSpPr>
        <p:spPr bwMode="auto">
          <a:xfrm>
            <a:off x="3886955" y="9236562"/>
            <a:ext cx="2971045" cy="486877"/>
          </a:xfrm>
          <a:prstGeom prst="rect">
            <a:avLst/>
          </a:prstGeom>
          <a:noFill/>
          <a:ln w="9525">
            <a:noFill/>
            <a:miter lim="800000"/>
            <a:headEnd/>
            <a:tailEnd/>
          </a:ln>
        </p:spPr>
        <p:txBody>
          <a:bodyPr lIns="90699" tIns="45350" rIns="90699" bIns="45350" anchor="b"/>
          <a:lstStyle/>
          <a:p>
            <a:pPr algn="r" defTabSz="906463"/>
            <a:fld id="{88A79AFE-206B-41E7-A180-759C46E9B587}" type="slidenum">
              <a:rPr lang="en-GB" sz="1200">
                <a:latin typeface="Verdana" pitchFamily="34" charset="0"/>
              </a:rPr>
              <a:pPr algn="r" defTabSz="906463"/>
              <a:t>30</a:t>
            </a:fld>
            <a:endParaRPr lang="en-GB" sz="1200">
              <a:latin typeface="Verdana" pitchFamily="34" charset="0"/>
            </a:endParaRPr>
          </a:p>
        </p:txBody>
      </p:sp>
      <p:sp>
        <p:nvSpPr>
          <p:cNvPr id="589828" name="Rectangle 2"/>
          <p:cNvSpPr>
            <a:spLocks noGrp="1" noRot="1" noChangeAspect="1" noChangeArrowheads="1" noTextEdit="1"/>
          </p:cNvSpPr>
          <p:nvPr>
            <p:ph type="sldImg"/>
          </p:nvPr>
        </p:nvSpPr>
        <p:spPr>
          <a:ln/>
        </p:spPr>
      </p:sp>
      <p:sp>
        <p:nvSpPr>
          <p:cNvPr id="589829" name="Rectangle 3"/>
          <p:cNvSpPr>
            <a:spLocks noGrp="1" noChangeArrowheads="1"/>
          </p:cNvSpPr>
          <p:nvPr>
            <p:ph type="body" idx="1"/>
          </p:nvPr>
        </p:nvSpPr>
        <p:spPr bwMode="auto">
          <a:xfrm>
            <a:off x="932093" y="4583839"/>
            <a:ext cx="5048834" cy="4433549"/>
          </a:xfrm>
          <a:prstGeom prst="rect">
            <a:avLst/>
          </a:prstGeom>
          <a:noFill/>
          <a:ln>
            <a:solidFill>
              <a:srgbClr val="000000"/>
            </a:solidFill>
            <a:miter lim="800000"/>
            <a:headEnd/>
            <a:tailEnd/>
          </a:ln>
        </p:spPr>
        <p:txBody>
          <a:bodyPr lIns="90699" tIns="45350" rIns="90699" bIns="45350"/>
          <a:lstStyle/>
          <a:p>
            <a:pPr defTabSz="914400"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5" name="Rectangle 4"/>
          <p:cNvSpPr>
            <a:spLocks noGrp="1" noRot="1" noChangeAspect="1" noChangeArrowheads="1" noTextEdit="1"/>
          </p:cNvSpPr>
          <p:nvPr>
            <p:ph type="sldImg"/>
          </p:nvPr>
        </p:nvSpPr>
        <p:spPr>
          <a:ln/>
        </p:spPr>
      </p:sp>
      <p:sp>
        <p:nvSpPr>
          <p:cNvPr id="569346" name="Rectangle 5"/>
          <p:cNvSpPr>
            <a:spLocks noGrp="1" noChangeArrowheads="1"/>
          </p:cNvSpPr>
          <p:nvPr>
            <p:ph type="body" idx="1"/>
          </p:nvPr>
        </p:nvSpPr>
        <p:spPr bwMode="auto">
          <a:xfrm>
            <a:off x="932093" y="4583839"/>
            <a:ext cx="5048834" cy="4433549"/>
          </a:xfrm>
          <a:prstGeom prst="rect">
            <a:avLst/>
          </a:prstGeom>
          <a:noFill/>
          <a:ln w="12700">
            <a:miter lim="800000"/>
            <a:headEnd type="none" w="sm" len="sm"/>
            <a:tailEnd type="none" w="sm" len="sm"/>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1" name="Rectangle 3"/>
          <p:cNvSpPr>
            <a:spLocks noGrp="1" noRot="1" noChangeAspect="1" noChangeArrowheads="1" noTextEdit="1"/>
          </p:cNvSpPr>
          <p:nvPr>
            <p:ph type="sldImg"/>
          </p:nvPr>
        </p:nvSpPr>
        <p:spPr>
          <a:ln/>
        </p:spPr>
      </p:sp>
      <p:sp>
        <p:nvSpPr>
          <p:cNvPr id="583682" name="Rectangle 4"/>
          <p:cNvSpPr>
            <a:spLocks noGrp="1" noChangeArrowheads="1"/>
          </p:cNvSpPr>
          <p:nvPr>
            <p:ph type="body" idx="1"/>
          </p:nvPr>
        </p:nvSpPr>
        <p:spPr bwMode="auto">
          <a:xfrm>
            <a:off x="932093" y="4583839"/>
            <a:ext cx="5048834" cy="4433549"/>
          </a:xfrm>
          <a:prstGeom prst="rect">
            <a:avLst/>
          </a:prstGeom>
          <a:noFill/>
          <a:ln w="12700">
            <a:miter lim="800000"/>
            <a:headEnd type="none" w="sm" len="sm"/>
            <a:tailEnd type="none" w="sm" len="sm"/>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4"/>
          <p:cNvSpPr>
            <a:spLocks noGrp="1" noRot="1" noChangeAspect="1" noChangeArrowheads="1" noTextEdit="1"/>
          </p:cNvSpPr>
          <p:nvPr>
            <p:ph type="sldImg"/>
          </p:nvPr>
        </p:nvSpPr>
        <p:spPr>
          <a:xfrm>
            <a:off x="1169988" y="1117600"/>
            <a:ext cx="4514850" cy="3386138"/>
          </a:xfrm>
          <a:ln/>
        </p:spPr>
      </p:sp>
      <p:sp>
        <p:nvSpPr>
          <p:cNvPr id="184323" name="Rectangle 5"/>
          <p:cNvSpPr>
            <a:spLocks noGrp="1" noChangeArrowheads="1"/>
          </p:cNvSpPr>
          <p:nvPr>
            <p:ph type="body" idx="1"/>
          </p:nvPr>
        </p:nvSpPr>
        <p:spPr>
          <a:xfrm>
            <a:off x="685482" y="4618361"/>
            <a:ext cx="5487041" cy="437578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pPr defTabSz="703263">
              <a:spcBef>
                <a:spcPct val="0"/>
              </a:spcBef>
            </a:pPr>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4"/>
          <p:cNvSpPr>
            <a:spLocks noGrp="1" noRot="1" noChangeAspect="1" noChangeArrowheads="1" noTextEdit="1"/>
          </p:cNvSpPr>
          <p:nvPr>
            <p:ph type="sldImg"/>
          </p:nvPr>
        </p:nvSpPr>
        <p:spPr>
          <a:xfrm>
            <a:off x="1169988" y="1117600"/>
            <a:ext cx="4514850" cy="3386138"/>
          </a:xfrm>
          <a:ln/>
        </p:spPr>
      </p:sp>
      <p:sp>
        <p:nvSpPr>
          <p:cNvPr id="185347" name="Rectangle 5"/>
          <p:cNvSpPr>
            <a:spLocks noGrp="1" noChangeArrowheads="1"/>
          </p:cNvSpPr>
          <p:nvPr>
            <p:ph type="body" idx="1"/>
          </p:nvPr>
        </p:nvSpPr>
        <p:spPr>
          <a:xfrm>
            <a:off x="685482" y="4618361"/>
            <a:ext cx="5487041" cy="437578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pPr defTabSz="703263">
              <a:spcBef>
                <a:spcPct val="0"/>
              </a:spcBef>
            </a:pPr>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4"/>
          <p:cNvSpPr>
            <a:spLocks noGrp="1" noRot="1" noChangeAspect="1" noChangeArrowheads="1" noTextEdit="1"/>
          </p:cNvSpPr>
          <p:nvPr>
            <p:ph type="sldImg"/>
          </p:nvPr>
        </p:nvSpPr>
        <p:spPr>
          <a:xfrm>
            <a:off x="1000125" y="728663"/>
            <a:ext cx="4859338" cy="3646487"/>
          </a:xfrm>
          <a:ln/>
        </p:spPr>
      </p:sp>
      <p:sp>
        <p:nvSpPr>
          <p:cNvPr id="183299" name="Rectangle 5"/>
          <p:cNvSpPr>
            <a:spLocks noGrp="1" noChangeArrowheads="1"/>
          </p:cNvSpPr>
          <p:nvPr>
            <p:ph type="body" idx="1"/>
          </p:nvPr>
        </p:nvSpPr>
        <p:spPr>
          <a:xfrm>
            <a:off x="685482" y="4618361"/>
            <a:ext cx="5487041" cy="437578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586" tIns="44293" rIns="88586" bIns="44293"/>
          <a:lstStyle/>
          <a:p>
            <a:pPr>
              <a:spcBef>
                <a:spcPct val="0"/>
              </a:spcBef>
            </a:pPr>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29" name="Rectangle 2"/>
          <p:cNvSpPr>
            <a:spLocks noChangeArrowheads="1"/>
          </p:cNvSpPr>
          <p:nvPr/>
        </p:nvSpPr>
        <p:spPr bwMode="auto">
          <a:xfrm>
            <a:off x="3882101" y="6262"/>
            <a:ext cx="2975899" cy="450869"/>
          </a:xfrm>
          <a:prstGeom prst="rect">
            <a:avLst/>
          </a:prstGeom>
          <a:noFill/>
          <a:ln w="9525">
            <a:noFill/>
            <a:miter lim="800000"/>
            <a:headEnd/>
            <a:tailEnd/>
          </a:ln>
        </p:spPr>
        <p:txBody>
          <a:bodyPr wrap="none" anchor="ctr"/>
          <a:lstStyle/>
          <a:p>
            <a:pPr eaLnBrk="0" hangingPunct="0"/>
            <a:endParaRPr lang="en-US"/>
          </a:p>
        </p:txBody>
      </p:sp>
      <p:sp>
        <p:nvSpPr>
          <p:cNvPr id="585730" name="Rectangle 3"/>
          <p:cNvSpPr>
            <a:spLocks noChangeArrowheads="1"/>
          </p:cNvSpPr>
          <p:nvPr/>
        </p:nvSpPr>
        <p:spPr bwMode="auto">
          <a:xfrm>
            <a:off x="-1619" y="9261610"/>
            <a:ext cx="2972664" cy="450869"/>
          </a:xfrm>
          <a:prstGeom prst="rect">
            <a:avLst/>
          </a:prstGeom>
          <a:noFill/>
          <a:ln w="9525">
            <a:noFill/>
            <a:miter lim="800000"/>
            <a:headEnd/>
            <a:tailEnd/>
          </a:ln>
        </p:spPr>
        <p:txBody>
          <a:bodyPr wrap="none" anchor="ctr"/>
          <a:lstStyle/>
          <a:p>
            <a:pPr eaLnBrk="0" hangingPunct="0"/>
            <a:endParaRPr lang="en-US"/>
          </a:p>
        </p:txBody>
      </p:sp>
      <p:sp>
        <p:nvSpPr>
          <p:cNvPr id="585731" name="Rectangle 4"/>
          <p:cNvSpPr>
            <a:spLocks noChangeArrowheads="1"/>
          </p:cNvSpPr>
          <p:nvPr/>
        </p:nvSpPr>
        <p:spPr bwMode="auto">
          <a:xfrm>
            <a:off x="-1619" y="6262"/>
            <a:ext cx="2972664" cy="450869"/>
          </a:xfrm>
          <a:prstGeom prst="rect">
            <a:avLst/>
          </a:prstGeom>
          <a:noFill/>
          <a:ln w="9525">
            <a:noFill/>
            <a:miter lim="800000"/>
            <a:headEnd/>
            <a:tailEnd/>
          </a:ln>
        </p:spPr>
        <p:txBody>
          <a:bodyPr wrap="none" anchor="ctr"/>
          <a:lstStyle/>
          <a:p>
            <a:pPr eaLnBrk="0" hangingPunct="0"/>
            <a:endParaRPr lang="en-US"/>
          </a:p>
        </p:txBody>
      </p:sp>
      <p:sp>
        <p:nvSpPr>
          <p:cNvPr id="585732" name="Rectangle 5"/>
          <p:cNvSpPr>
            <a:spLocks noGrp="1" noRot="1" noChangeAspect="1" noChangeArrowheads="1" noTextEdit="1"/>
          </p:cNvSpPr>
          <p:nvPr>
            <p:ph type="sldImg"/>
          </p:nvPr>
        </p:nvSpPr>
        <p:spPr>
          <a:xfrm>
            <a:off x="1166813" y="1116013"/>
            <a:ext cx="4518025" cy="3387725"/>
          </a:xfrm>
          <a:ln/>
        </p:spPr>
      </p:sp>
      <p:sp>
        <p:nvSpPr>
          <p:cNvPr id="585733" name="Rectangle 6"/>
          <p:cNvSpPr>
            <a:spLocks noGrp="1" noChangeArrowheads="1"/>
          </p:cNvSpPr>
          <p:nvPr>
            <p:ph type="body" idx="1"/>
          </p:nvPr>
        </p:nvSpPr>
        <p:spPr bwMode="auto">
          <a:xfrm>
            <a:off x="922383" y="4627674"/>
            <a:ext cx="4997051" cy="4403805"/>
          </a:xfrm>
          <a:prstGeom prst="rect">
            <a:avLst/>
          </a:prstGeom>
          <a:noFill/>
          <a:ln>
            <a:miter lim="800000"/>
            <a:headEnd/>
            <a:tailEnd/>
          </a:ln>
        </p:spPr>
        <p:txBody>
          <a:bodyPr lIns="90690" tIns="45345" rIns="90690" bIns="45345"/>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0" y="1"/>
            <a:ext cx="2972548" cy="486716"/>
          </a:xfrm>
          <a:prstGeom prst="rect">
            <a:avLst/>
          </a:prstGeom>
          <a:ln/>
        </p:spPr>
        <p:txBody>
          <a:bodyPr lIns="87709" tIns="43855" rIns="87709" bIns="43855"/>
          <a:lstStyle/>
          <a:p>
            <a:r>
              <a:rPr lang="en-GB" sz="1200"/>
              <a:t>Profit – the role of world class strategic marketing planning</a:t>
            </a:r>
          </a:p>
          <a:p>
            <a:r>
              <a:rPr lang="en-GB"/>
              <a:t>Professor Malcolm McDonald</a:t>
            </a:r>
          </a:p>
        </p:txBody>
      </p:sp>
      <p:sp>
        <p:nvSpPr>
          <p:cNvPr id="374786" name="Rectangle 2"/>
          <p:cNvSpPr>
            <a:spLocks noGrp="1" noRot="1" noChangeAspect="1" noChangeArrowheads="1" noTextEdit="1"/>
          </p:cNvSpPr>
          <p:nvPr>
            <p:ph type="sldImg"/>
          </p:nvPr>
        </p:nvSpPr>
        <p:spPr>
          <a:ln/>
        </p:spPr>
      </p:sp>
      <p:sp>
        <p:nvSpPr>
          <p:cNvPr id="374787" name="Rectangle 3"/>
          <p:cNvSpPr>
            <a:spLocks noGrp="1" noChangeArrowheads="1"/>
          </p:cNvSpPr>
          <p:nvPr>
            <p:ph type="body" idx="1"/>
          </p:nvPr>
        </p:nvSpPr>
        <p:spPr>
          <a:xfrm>
            <a:off x="685481" y="4618362"/>
            <a:ext cx="5487040" cy="4375781"/>
          </a:xfrm>
          <a:prstGeom prst="rect">
            <a:avLst/>
          </a:prstGeom>
        </p:spPr>
        <p:txBody>
          <a:bodyPr lIns="87709" tIns="43855" rIns="87709" bIns="43855"/>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bwMode="auto">
          <a:xfrm>
            <a:off x="685800" y="4618634"/>
            <a:ext cx="5486400" cy="4375547"/>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0" y="1"/>
            <a:ext cx="2972548" cy="486716"/>
          </a:xfrm>
          <a:prstGeom prst="rect">
            <a:avLst/>
          </a:prstGeom>
          <a:ln/>
        </p:spPr>
        <p:txBody>
          <a:bodyPr lIns="87709" tIns="43855" rIns="87709" bIns="43855"/>
          <a:lstStyle/>
          <a:p>
            <a:r>
              <a:rPr lang="en-GB" sz="1200"/>
              <a:t>Profit – the role of world class strategic marketing planning</a:t>
            </a:r>
          </a:p>
          <a:p>
            <a:r>
              <a:rPr lang="en-GB"/>
              <a:t>Professor Malcolm McDonald</a:t>
            </a:r>
          </a:p>
        </p:txBody>
      </p:sp>
      <p:sp>
        <p:nvSpPr>
          <p:cNvPr id="259076" name="Rectangle 4"/>
          <p:cNvSpPr>
            <a:spLocks noGrp="1" noRot="1" noChangeAspect="1" noChangeArrowheads="1" noTextEdit="1"/>
          </p:cNvSpPr>
          <p:nvPr>
            <p:ph type="sldImg"/>
          </p:nvPr>
        </p:nvSpPr>
        <p:spPr>
          <a:ln/>
        </p:spPr>
      </p:sp>
      <p:sp>
        <p:nvSpPr>
          <p:cNvPr id="259077" name="Rectangle 5"/>
          <p:cNvSpPr>
            <a:spLocks noGrp="1" noChangeArrowheads="1"/>
          </p:cNvSpPr>
          <p:nvPr>
            <p:ph type="body" idx="1"/>
          </p:nvPr>
        </p:nvSpPr>
        <p:spPr>
          <a:xfrm>
            <a:off x="685481" y="4618362"/>
            <a:ext cx="5487040" cy="4375781"/>
          </a:xfrm>
          <a:prstGeom prst="rect">
            <a:avLst/>
          </a:prstGeom>
        </p:spPr>
        <p:txBody>
          <a:bodyPr lIns="87709" tIns="43855" rIns="87709" bIns="43855"/>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txBox="1">
            <a:spLocks noGrp="1" noChangeArrowheads="1"/>
          </p:cNvSpPr>
          <p:nvPr/>
        </p:nvSpPr>
        <p:spPr bwMode="auto">
          <a:xfrm>
            <a:off x="571910" y="149593"/>
            <a:ext cx="6005039" cy="448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83" tIns="45292" rIns="90583" bIns="45292"/>
          <a:lstStyle>
            <a:lvl1pPr defTabSz="906463" eaLnBrk="0" hangingPunct="0">
              <a:defRPr>
                <a:solidFill>
                  <a:srgbClr val="000000"/>
                </a:solidFill>
                <a:latin typeface="Arial" pitchFamily="34" charset="0"/>
                <a:ea typeface="ヒラギノ角ゴ Pro W3"/>
                <a:cs typeface="ヒラギノ角ゴ Pro W3"/>
                <a:sym typeface="Arial" pitchFamily="34" charset="0"/>
              </a:defRPr>
            </a:lvl1pPr>
            <a:lvl2pPr marL="736600" indent="-284163" defTabSz="906463" eaLnBrk="0" hangingPunct="0">
              <a:defRPr>
                <a:solidFill>
                  <a:srgbClr val="000000"/>
                </a:solidFill>
                <a:latin typeface="Arial" pitchFamily="34" charset="0"/>
                <a:ea typeface="ヒラギノ角ゴ Pro W3"/>
                <a:cs typeface="ヒラギノ角ゴ Pro W3"/>
                <a:sym typeface="Arial" pitchFamily="34" charset="0"/>
              </a:defRPr>
            </a:lvl2pPr>
            <a:lvl3pPr marL="1131888" indent="-225425" defTabSz="906463" eaLnBrk="0" hangingPunct="0">
              <a:defRPr>
                <a:solidFill>
                  <a:srgbClr val="000000"/>
                </a:solidFill>
                <a:latin typeface="Arial" pitchFamily="34" charset="0"/>
                <a:ea typeface="ヒラギノ角ゴ Pro W3"/>
                <a:cs typeface="ヒラギノ角ゴ Pro W3"/>
                <a:sym typeface="Arial" pitchFamily="34" charset="0"/>
              </a:defRPr>
            </a:lvl3pPr>
            <a:lvl4pPr marL="1585913" indent="-227013" defTabSz="906463" eaLnBrk="0" hangingPunct="0">
              <a:defRPr>
                <a:solidFill>
                  <a:srgbClr val="000000"/>
                </a:solidFill>
                <a:latin typeface="Arial" pitchFamily="34" charset="0"/>
                <a:ea typeface="ヒラギノ角ゴ Pro W3"/>
                <a:cs typeface="ヒラギノ角ゴ Pro W3"/>
                <a:sym typeface="Arial" pitchFamily="34" charset="0"/>
              </a:defRPr>
            </a:lvl4pPr>
            <a:lvl5pPr marL="2038350" indent="-227013" defTabSz="906463" eaLnBrk="0" hangingPunct="0">
              <a:defRPr>
                <a:solidFill>
                  <a:srgbClr val="000000"/>
                </a:solidFill>
                <a:latin typeface="Arial" pitchFamily="34" charset="0"/>
                <a:ea typeface="ヒラギノ角ゴ Pro W3"/>
                <a:cs typeface="ヒラギノ角ゴ Pro W3"/>
                <a:sym typeface="Arial" pitchFamily="34" charset="0"/>
              </a:defRPr>
            </a:lvl5pPr>
            <a:lvl6pPr marL="2495550" indent="-227013" defTabSz="906463" eaLnBrk="0" fontAlgn="base" hangingPunct="0">
              <a:spcBef>
                <a:spcPct val="0"/>
              </a:spcBef>
              <a:spcAft>
                <a:spcPct val="0"/>
              </a:spcAft>
              <a:defRPr>
                <a:solidFill>
                  <a:srgbClr val="000000"/>
                </a:solidFill>
                <a:latin typeface="Arial" pitchFamily="34" charset="0"/>
                <a:ea typeface="ヒラギノ角ゴ Pro W3"/>
                <a:cs typeface="ヒラギノ角ゴ Pro W3"/>
                <a:sym typeface="Arial" pitchFamily="34" charset="0"/>
              </a:defRPr>
            </a:lvl6pPr>
            <a:lvl7pPr marL="2952750" indent="-227013" defTabSz="906463" eaLnBrk="0" fontAlgn="base" hangingPunct="0">
              <a:spcBef>
                <a:spcPct val="0"/>
              </a:spcBef>
              <a:spcAft>
                <a:spcPct val="0"/>
              </a:spcAft>
              <a:defRPr>
                <a:solidFill>
                  <a:srgbClr val="000000"/>
                </a:solidFill>
                <a:latin typeface="Arial" pitchFamily="34" charset="0"/>
                <a:ea typeface="ヒラギノ角ゴ Pro W3"/>
                <a:cs typeface="ヒラギノ角ゴ Pro W3"/>
                <a:sym typeface="Arial" pitchFamily="34" charset="0"/>
              </a:defRPr>
            </a:lvl7pPr>
            <a:lvl8pPr marL="3409950" indent="-227013" defTabSz="906463" eaLnBrk="0" fontAlgn="base" hangingPunct="0">
              <a:spcBef>
                <a:spcPct val="0"/>
              </a:spcBef>
              <a:spcAft>
                <a:spcPct val="0"/>
              </a:spcAft>
              <a:defRPr>
                <a:solidFill>
                  <a:srgbClr val="000000"/>
                </a:solidFill>
                <a:latin typeface="Arial" pitchFamily="34" charset="0"/>
                <a:ea typeface="ヒラギノ角ゴ Pro W3"/>
                <a:cs typeface="ヒラギノ角ゴ Pro W3"/>
                <a:sym typeface="Arial" pitchFamily="34" charset="0"/>
              </a:defRPr>
            </a:lvl8pPr>
            <a:lvl9pPr marL="3867150" indent="-227013" defTabSz="906463" eaLnBrk="0" fontAlgn="base" hangingPunct="0">
              <a:spcBef>
                <a:spcPct val="0"/>
              </a:spcBef>
              <a:spcAft>
                <a:spcPct val="0"/>
              </a:spcAft>
              <a:defRPr>
                <a:solidFill>
                  <a:srgbClr val="000000"/>
                </a:solidFill>
                <a:latin typeface="Arial" pitchFamily="34" charset="0"/>
                <a:ea typeface="ヒラギノ角ゴ Pro W3"/>
                <a:cs typeface="ヒラギノ角ゴ Pro W3"/>
                <a:sym typeface="Arial" pitchFamily="34" charset="0"/>
              </a:defRPr>
            </a:lvl9pPr>
          </a:lstStyle>
          <a:p>
            <a:pPr eaLnBrk="1" hangingPunct="1"/>
            <a:r>
              <a:rPr lang="en-GB" sz="1100" b="1">
                <a:solidFill>
                  <a:schemeClr val="tx1"/>
                </a:solidFill>
              </a:rPr>
              <a:t>From Marketing Strategy to Share Price – by Professor Malcolm McDonald</a:t>
            </a:r>
          </a:p>
          <a:p>
            <a:pPr eaLnBrk="1" hangingPunct="1"/>
            <a:r>
              <a:rPr lang="en-GB" sz="1100" b="1">
                <a:solidFill>
                  <a:schemeClr val="tx1"/>
                </a:solidFill>
              </a:rPr>
              <a:t>Aston MBA, 6</a:t>
            </a:r>
            <a:r>
              <a:rPr lang="en-GB" sz="1100" b="1" baseline="30000">
                <a:solidFill>
                  <a:schemeClr val="tx1"/>
                </a:solidFill>
              </a:rPr>
              <a:t>th</a:t>
            </a:r>
            <a:r>
              <a:rPr lang="en-GB" sz="1100" b="1">
                <a:solidFill>
                  <a:schemeClr val="tx1"/>
                </a:solidFill>
              </a:rPr>
              <a:t> October 2009</a:t>
            </a:r>
          </a:p>
        </p:txBody>
      </p:sp>
      <p:sp>
        <p:nvSpPr>
          <p:cNvPr id="264195" name="Rectangle 2"/>
          <p:cNvSpPr>
            <a:spLocks noGrp="1" noRot="1" noChangeAspect="1" noChangeArrowheads="1" noTextEdit="1"/>
          </p:cNvSpPr>
          <p:nvPr>
            <p:ph type="sldImg"/>
          </p:nvPr>
        </p:nvSpPr>
        <p:spPr>
          <a:xfrm>
            <a:off x="998538" y="728663"/>
            <a:ext cx="4859337" cy="3646487"/>
          </a:xfrm>
          <a:ln/>
        </p:spPr>
      </p:sp>
      <p:sp>
        <p:nvSpPr>
          <p:cNvPr id="264196" name="Rectangle 3"/>
          <p:cNvSpPr>
            <a:spLocks noGrp="1" noChangeArrowheads="1"/>
          </p:cNvSpPr>
          <p:nvPr>
            <p:ph type="body" idx="1"/>
          </p:nvPr>
        </p:nvSpPr>
        <p:spPr bwMode="auto">
          <a:xfrm>
            <a:off x="915057" y="4618634"/>
            <a:ext cx="5027893" cy="4375547"/>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0583" tIns="45292" rIns="90583" bIns="45292"/>
          <a:lstStyle/>
          <a:p>
            <a:pPr defTabSz="914400" eaLnBrk="1" hangingPunct="1"/>
            <a:endParaRPr lang="en-GB" smtClean="0">
              <a:latin typeface="Calibri" pitchFamily="34" charset="0"/>
            </a:endParaRPr>
          </a:p>
        </p:txBody>
      </p:sp>
      <p:sp>
        <p:nvSpPr>
          <p:cNvPr id="2" name="Date Placeholder 1"/>
          <p:cNvSpPr>
            <a:spLocks noGrp="1"/>
          </p:cNvSpPr>
          <p:nvPr>
            <p:ph type="dt" idx="10"/>
          </p:nvPr>
        </p:nvSpPr>
        <p:spPr>
          <a:xfrm>
            <a:off x="3884613" y="1"/>
            <a:ext cx="2971800" cy="486172"/>
          </a:xfrm>
          <a:prstGeom prst="rect">
            <a:avLst/>
          </a:prstGeom>
        </p:spPr>
        <p:txBody>
          <a:bodyPr/>
          <a:lstStyle/>
          <a:p>
            <a:r>
              <a:rPr lang="en-GB" smtClean="0"/>
              <a:t>14/03/2013</a:t>
            </a:r>
            <a:endParaRPr lang="en-GB" dirty="0"/>
          </a:p>
        </p:txBody>
      </p:sp>
      <p:sp>
        <p:nvSpPr>
          <p:cNvPr id="3" name="Footer Placeholder 2"/>
          <p:cNvSpPr>
            <a:spLocks noGrp="1"/>
          </p:cNvSpPr>
          <p:nvPr>
            <p:ph type="ftr" sz="quarter" idx="11"/>
          </p:nvPr>
        </p:nvSpPr>
        <p:spPr>
          <a:xfrm>
            <a:off x="0" y="9235567"/>
            <a:ext cx="2971800" cy="486172"/>
          </a:xfrm>
          <a:prstGeom prst="rect">
            <a:avLst/>
          </a:prstGeom>
        </p:spPr>
        <p:txBody>
          <a:bodyPr/>
          <a:lstStyle/>
          <a:p>
            <a:endParaRPr lang="en-GB"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Rot="1" noChangeAspect="1" noChangeArrowheads="1" noTextEdit="1"/>
          </p:cNvSpPr>
          <p:nvPr>
            <p:ph type="sldImg"/>
          </p:nvPr>
        </p:nvSpPr>
        <p:spPr>
          <a:xfrm>
            <a:off x="1169988" y="1117600"/>
            <a:ext cx="4514850" cy="3387725"/>
          </a:xfrm>
          <a:ln/>
        </p:spPr>
      </p:sp>
      <p:sp>
        <p:nvSpPr>
          <p:cNvPr id="75778" name="Rectangle 3"/>
          <p:cNvSpPr>
            <a:spLocks noGrp="1" noChangeArrowheads="1"/>
          </p:cNvSpPr>
          <p:nvPr>
            <p:ph type="body" idx="1"/>
          </p:nvPr>
        </p:nvSpPr>
        <p:spPr bwMode="auto">
          <a:xfrm>
            <a:off x="932589" y="4584675"/>
            <a:ext cx="5048339" cy="4432697"/>
          </a:xfrm>
          <a:prstGeom prst="rect">
            <a:avLst/>
          </a:prstGeom>
          <a:noFill/>
          <a:ln w="12700">
            <a:miter lim="800000"/>
            <a:headEnd type="none" w="sm" len="sm"/>
            <a:tailEnd type="none" w="sm" len="sm"/>
          </a:ln>
        </p:spPr>
        <p:txBody>
          <a:bodyPr lIns="88419" tIns="44210" rIns="88419" bIns="44210"/>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p:cNvSpPr>
            <a:spLocks noGrp="1" noRot="1" noChangeAspect="1" noChangeArrowheads="1" noTextEdit="1"/>
          </p:cNvSpPr>
          <p:nvPr>
            <p:ph type="sldImg"/>
          </p:nvPr>
        </p:nvSpPr>
        <p:spPr>
          <a:xfrm>
            <a:off x="1169988" y="1117600"/>
            <a:ext cx="4514850" cy="3387725"/>
          </a:xfrm>
          <a:ln/>
        </p:spPr>
      </p:sp>
      <p:sp>
        <p:nvSpPr>
          <p:cNvPr id="152578" name="Rectangle 3"/>
          <p:cNvSpPr>
            <a:spLocks noGrp="1" noChangeArrowheads="1"/>
          </p:cNvSpPr>
          <p:nvPr>
            <p:ph type="body" idx="1"/>
          </p:nvPr>
        </p:nvSpPr>
        <p:spPr bwMode="auto">
          <a:xfrm>
            <a:off x="932589" y="4584675"/>
            <a:ext cx="5048339" cy="4432697"/>
          </a:xfrm>
          <a:prstGeom prst="rect">
            <a:avLst/>
          </a:prstGeom>
          <a:noFill/>
          <a:ln w="12700">
            <a:miter lim="800000"/>
            <a:headEnd type="none" w="sm" len="sm"/>
            <a:tailEnd type="none" w="sm" len="sm"/>
          </a:ln>
        </p:spPr>
        <p:txBody>
          <a:bodyPr lIns="88429" tIns="44214" rIns="88429" bIns="44214"/>
          <a:lstStyle/>
          <a:p>
            <a:pPr defTabSz="884707"/>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a:xfrm>
            <a:off x="1169988" y="1117600"/>
            <a:ext cx="4514850" cy="3387725"/>
          </a:xfrm>
          <a:ln/>
        </p:spPr>
      </p:sp>
      <p:sp>
        <p:nvSpPr>
          <p:cNvPr id="77826" name="Rectangle 3"/>
          <p:cNvSpPr>
            <a:spLocks noGrp="1" noChangeArrowheads="1"/>
          </p:cNvSpPr>
          <p:nvPr>
            <p:ph type="body" idx="1"/>
          </p:nvPr>
        </p:nvSpPr>
        <p:spPr bwMode="auto">
          <a:xfrm>
            <a:off x="932589" y="4584675"/>
            <a:ext cx="5048339" cy="4432697"/>
          </a:xfrm>
          <a:prstGeom prst="rect">
            <a:avLst/>
          </a:prstGeom>
          <a:noFill/>
          <a:ln w="12700">
            <a:miter lim="800000"/>
            <a:headEnd type="none" w="sm" len="sm"/>
            <a:tailEnd type="none" w="sm" len="sm"/>
          </a:ln>
        </p:spPr>
        <p:txBody>
          <a:bodyPr lIns="88419" tIns="44210" rIns="88419" bIns="44210"/>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hdr" sz="quarter"/>
          </p:nvPr>
        </p:nvSpPr>
        <p:spPr>
          <a:xfrm>
            <a:off x="0" y="0"/>
            <a:ext cx="2972547" cy="48671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algn="ctr" eaLnBrk="0" fontAlgn="base" hangingPunct="0">
              <a:spcBef>
                <a:spcPct val="20000"/>
              </a:spcBef>
              <a:spcAft>
                <a:spcPct val="0"/>
              </a:spcAft>
              <a:buClr>
                <a:srgbClr val="FF3300"/>
              </a:buClr>
              <a:defRPr sz="2400">
                <a:solidFill>
                  <a:schemeClr val="tx1"/>
                </a:solidFill>
                <a:latin typeface="Verdana" pitchFamily="34" charset="0"/>
              </a:defRPr>
            </a:lvl6pPr>
            <a:lvl7pPr marL="2971800" indent="-228600" algn="ctr" eaLnBrk="0" fontAlgn="base" hangingPunct="0">
              <a:spcBef>
                <a:spcPct val="20000"/>
              </a:spcBef>
              <a:spcAft>
                <a:spcPct val="0"/>
              </a:spcAft>
              <a:buClr>
                <a:srgbClr val="FF3300"/>
              </a:buClr>
              <a:defRPr sz="2400">
                <a:solidFill>
                  <a:schemeClr val="tx1"/>
                </a:solidFill>
                <a:latin typeface="Verdana" pitchFamily="34" charset="0"/>
              </a:defRPr>
            </a:lvl7pPr>
            <a:lvl8pPr marL="3429000" indent="-228600" algn="ctr" eaLnBrk="0" fontAlgn="base" hangingPunct="0">
              <a:spcBef>
                <a:spcPct val="20000"/>
              </a:spcBef>
              <a:spcAft>
                <a:spcPct val="0"/>
              </a:spcAft>
              <a:buClr>
                <a:srgbClr val="FF3300"/>
              </a:buClr>
              <a:defRPr sz="2400">
                <a:solidFill>
                  <a:schemeClr val="tx1"/>
                </a:solidFill>
                <a:latin typeface="Verdana" pitchFamily="34" charset="0"/>
              </a:defRPr>
            </a:lvl8pPr>
            <a:lvl9pPr marL="3886200" indent="-228600" algn="ctr" eaLnBrk="0" fontAlgn="base" hangingPunct="0">
              <a:spcBef>
                <a:spcPct val="20000"/>
              </a:spcBef>
              <a:spcAft>
                <a:spcPct val="0"/>
              </a:spcAft>
              <a:buClr>
                <a:srgbClr val="FF3300"/>
              </a:buClr>
              <a:defRPr sz="2400">
                <a:solidFill>
                  <a:schemeClr val="tx1"/>
                </a:solidFill>
                <a:latin typeface="Verdana" pitchFamily="34" charset="0"/>
              </a:defRPr>
            </a:lvl9pPr>
          </a:lstStyle>
          <a:p>
            <a:pPr eaLnBrk="1" hangingPunct="1"/>
            <a:r>
              <a:rPr lang="en-GB" altLang="en-US" sz="1100" smtClean="0">
                <a:latin typeface="Arial" pitchFamily="34" charset="0"/>
              </a:rPr>
              <a:t>From Marketing Strategy to Share Price – by Professor Malcolm McDonald</a:t>
            </a:r>
          </a:p>
          <a:p>
            <a:pPr eaLnBrk="1" hangingPunct="1"/>
            <a:r>
              <a:rPr lang="en-GB" altLang="en-US" sz="1100" smtClean="0">
                <a:latin typeface="Arial" pitchFamily="34" charset="0"/>
              </a:rPr>
              <a:t>Aston MBA, 6</a:t>
            </a:r>
            <a:r>
              <a:rPr lang="en-GB" altLang="en-US" sz="1100" baseline="30000" smtClean="0">
                <a:latin typeface="Arial" pitchFamily="34" charset="0"/>
              </a:rPr>
              <a:t>th</a:t>
            </a:r>
            <a:r>
              <a:rPr lang="en-GB" altLang="en-US" sz="1100" smtClean="0">
                <a:latin typeface="Arial" pitchFamily="34" charset="0"/>
              </a:rPr>
              <a:t> October 2009</a:t>
            </a: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xfrm>
            <a:off x="685480" y="4618361"/>
            <a:ext cx="5487041" cy="43757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1028"/>
          <p:cNvSpPr>
            <a:spLocks noGrp="1" noRot="1" noChangeAspect="1" noChangeArrowheads="1" noTextEdit="1"/>
          </p:cNvSpPr>
          <p:nvPr>
            <p:ph type="sldImg"/>
          </p:nvPr>
        </p:nvSpPr>
        <p:spPr>
          <a:ln/>
        </p:spPr>
      </p:sp>
      <p:sp>
        <p:nvSpPr>
          <p:cNvPr id="177154" name="Rectangle 1029"/>
          <p:cNvSpPr>
            <a:spLocks noGrp="1" noChangeArrowheads="1"/>
          </p:cNvSpPr>
          <p:nvPr>
            <p:ph type="body" idx="1"/>
          </p:nvPr>
        </p:nvSpPr>
        <p:spPr bwMode="auto">
          <a:xfrm>
            <a:off x="931001" y="4643252"/>
            <a:ext cx="5037236" cy="4342459"/>
          </a:xfrm>
          <a:prstGeom prst="rect">
            <a:avLst/>
          </a:prstGeom>
          <a:noFill/>
          <a:ln>
            <a:miter lim="800000"/>
            <a:headEnd/>
            <a:tailEnd/>
          </a:ln>
        </p:spPr>
        <p:txBody>
          <a:bodyPr lIns="88165" tIns="44083" rIns="88165" bIns="44083"/>
          <a:lstStyle/>
          <a:p>
            <a:pPr defTabSz="733956"/>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bwMode="auto">
          <a:xfrm>
            <a:off x="1169988" y="1117600"/>
            <a:ext cx="4513262" cy="33861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Rectangle 3"/>
          <p:cNvSpPr>
            <a:spLocks noGrp="1" noChangeArrowheads="1"/>
          </p:cNvSpPr>
          <p:nvPr>
            <p:ph type="body" idx="1"/>
          </p:nvPr>
        </p:nvSpPr>
        <p:spPr bwMode="auto">
          <a:xfrm>
            <a:off x="931863" y="4583184"/>
            <a:ext cx="5048250" cy="443463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895" tIns="44947" rIns="89895" bIns="44947" numCol="1" anchor="t" anchorCtr="0" compatLnSpc="1">
            <a:prstTxWarp prst="textNoShape">
              <a:avLst/>
            </a:prstTxWarp>
          </a:bodyPr>
          <a:lstStyle/>
          <a:p>
            <a:pPr>
              <a:spcBef>
                <a:spcPct val="0"/>
              </a:spcBef>
            </a:pPr>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1" name="Rectangle 2"/>
          <p:cNvSpPr>
            <a:spLocks noGrp="1" noRot="1" noChangeAspect="1" noChangeArrowheads="1" noTextEdit="1"/>
          </p:cNvSpPr>
          <p:nvPr>
            <p:ph type="sldImg"/>
          </p:nvPr>
        </p:nvSpPr>
        <p:spPr>
          <a:ln/>
        </p:spPr>
      </p:sp>
      <p:sp>
        <p:nvSpPr>
          <p:cNvPr id="563202" name="Rectangle 3"/>
          <p:cNvSpPr>
            <a:spLocks noGrp="1" noChangeArrowheads="1"/>
          </p:cNvSpPr>
          <p:nvPr>
            <p:ph type="body" idx="1"/>
          </p:nvPr>
        </p:nvSpPr>
        <p:spPr bwMode="auto">
          <a:xfrm>
            <a:off x="686124" y="4618281"/>
            <a:ext cx="5485753" cy="4375626"/>
          </a:xfrm>
          <a:prstGeom prst="rect">
            <a:avLst/>
          </a:prstGeom>
          <a:noFill/>
          <a:ln>
            <a:miter lim="800000"/>
            <a:headEnd/>
            <a:tailEnd/>
          </a:ln>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69" name="Rectangle 2"/>
          <p:cNvSpPr>
            <a:spLocks noGrp="1" noRot="1" noChangeAspect="1" noChangeArrowheads="1" noTextEdit="1"/>
          </p:cNvSpPr>
          <p:nvPr>
            <p:ph type="sldImg"/>
          </p:nvPr>
        </p:nvSpPr>
        <p:spPr>
          <a:xfrm>
            <a:off x="1166813" y="1116013"/>
            <a:ext cx="4518025" cy="3387725"/>
          </a:xfrm>
          <a:ln/>
        </p:spPr>
      </p:sp>
      <p:sp>
        <p:nvSpPr>
          <p:cNvPr id="672770" name="Rectangle 3"/>
          <p:cNvSpPr>
            <a:spLocks noGrp="1" noChangeArrowheads="1"/>
          </p:cNvSpPr>
          <p:nvPr>
            <p:ph type="body" idx="1"/>
          </p:nvPr>
        </p:nvSpPr>
        <p:spPr bwMode="auto">
          <a:xfrm>
            <a:off x="684506" y="4619847"/>
            <a:ext cx="5488989" cy="4374060"/>
          </a:xfrm>
          <a:prstGeom prst="rect">
            <a:avLst/>
          </a:prstGeom>
          <a:noFill/>
          <a:ln>
            <a:miter lim="800000"/>
            <a:headEnd/>
            <a:tailEnd/>
          </a:ln>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xfrm>
            <a:off x="1168400" y="1117600"/>
            <a:ext cx="4514850" cy="3386138"/>
          </a:xfrm>
          <a:ln/>
        </p:spPr>
      </p:sp>
      <p:sp>
        <p:nvSpPr>
          <p:cNvPr id="111619" name="Rectangle 3"/>
          <p:cNvSpPr>
            <a:spLocks noGrp="1" noChangeArrowheads="1"/>
          </p:cNvSpPr>
          <p:nvPr>
            <p:ph type="body" idx="1"/>
          </p:nvPr>
        </p:nvSpPr>
        <p:spPr bwMode="auto">
          <a:xfrm>
            <a:off x="686290" y="4618634"/>
            <a:ext cx="5485420" cy="4375547"/>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86662" tIns="43331" rIns="86662" bIns="43331"/>
          <a:lstStyle/>
          <a:p>
            <a:pPr defTabSz="762000" eaLnBrk="1" hangingPunct="1"/>
            <a:endParaRPr lang="en-GB" smtClean="0">
              <a:latin typeface="Calibri"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txBox="1">
            <a:spLocks noGrp="1" noChangeArrowheads="1"/>
          </p:cNvSpPr>
          <p:nvPr/>
        </p:nvSpPr>
        <p:spPr bwMode="auto">
          <a:xfrm>
            <a:off x="571911" y="149592"/>
            <a:ext cx="5037697" cy="448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662" tIns="43331" rIns="86662" bIns="43331"/>
          <a:lstStyle>
            <a:lvl1pPr defTabSz="866775" eaLnBrk="0" hangingPunct="0">
              <a:defRPr>
                <a:solidFill>
                  <a:srgbClr val="000000"/>
                </a:solidFill>
                <a:latin typeface="Arial" pitchFamily="34" charset="0"/>
                <a:ea typeface="ヒラギノ角ゴ Pro W3"/>
                <a:cs typeface="ヒラギノ角ゴ Pro W3"/>
                <a:sym typeface="Arial" pitchFamily="34" charset="0"/>
              </a:defRPr>
            </a:lvl1pPr>
            <a:lvl2pPr marL="736600" indent="-284163" defTabSz="866775" eaLnBrk="0" hangingPunct="0">
              <a:defRPr>
                <a:solidFill>
                  <a:srgbClr val="000000"/>
                </a:solidFill>
                <a:latin typeface="Arial" pitchFamily="34" charset="0"/>
                <a:ea typeface="ヒラギノ角ゴ Pro W3"/>
                <a:cs typeface="ヒラギノ角ゴ Pro W3"/>
                <a:sym typeface="Arial" pitchFamily="34" charset="0"/>
              </a:defRPr>
            </a:lvl2pPr>
            <a:lvl3pPr marL="1131888" indent="-225425" defTabSz="866775" eaLnBrk="0" hangingPunct="0">
              <a:defRPr>
                <a:solidFill>
                  <a:srgbClr val="000000"/>
                </a:solidFill>
                <a:latin typeface="Arial" pitchFamily="34" charset="0"/>
                <a:ea typeface="ヒラギノ角ゴ Pro W3"/>
                <a:cs typeface="ヒラギノ角ゴ Pro W3"/>
                <a:sym typeface="Arial" pitchFamily="34" charset="0"/>
              </a:defRPr>
            </a:lvl3pPr>
            <a:lvl4pPr marL="1585913" indent="-227013" defTabSz="866775" eaLnBrk="0" hangingPunct="0">
              <a:defRPr>
                <a:solidFill>
                  <a:srgbClr val="000000"/>
                </a:solidFill>
                <a:latin typeface="Arial" pitchFamily="34" charset="0"/>
                <a:ea typeface="ヒラギノ角ゴ Pro W3"/>
                <a:cs typeface="ヒラギノ角ゴ Pro W3"/>
                <a:sym typeface="Arial" pitchFamily="34" charset="0"/>
              </a:defRPr>
            </a:lvl4pPr>
            <a:lvl5pPr marL="2038350" indent="-227013" defTabSz="866775" eaLnBrk="0" hangingPunct="0">
              <a:defRPr>
                <a:solidFill>
                  <a:srgbClr val="000000"/>
                </a:solidFill>
                <a:latin typeface="Arial" pitchFamily="34" charset="0"/>
                <a:ea typeface="ヒラギノ角ゴ Pro W3"/>
                <a:cs typeface="ヒラギノ角ゴ Pro W3"/>
                <a:sym typeface="Arial" pitchFamily="34" charset="0"/>
              </a:defRPr>
            </a:lvl5pPr>
            <a:lvl6pPr marL="2495550" indent="-227013" defTabSz="866775" eaLnBrk="0" fontAlgn="base" hangingPunct="0">
              <a:spcBef>
                <a:spcPct val="0"/>
              </a:spcBef>
              <a:spcAft>
                <a:spcPct val="0"/>
              </a:spcAft>
              <a:defRPr>
                <a:solidFill>
                  <a:srgbClr val="000000"/>
                </a:solidFill>
                <a:latin typeface="Arial" pitchFamily="34" charset="0"/>
                <a:ea typeface="ヒラギノ角ゴ Pro W3"/>
                <a:cs typeface="ヒラギノ角ゴ Pro W3"/>
                <a:sym typeface="Arial" pitchFamily="34" charset="0"/>
              </a:defRPr>
            </a:lvl6pPr>
            <a:lvl7pPr marL="2952750" indent="-227013" defTabSz="866775" eaLnBrk="0" fontAlgn="base" hangingPunct="0">
              <a:spcBef>
                <a:spcPct val="0"/>
              </a:spcBef>
              <a:spcAft>
                <a:spcPct val="0"/>
              </a:spcAft>
              <a:defRPr>
                <a:solidFill>
                  <a:srgbClr val="000000"/>
                </a:solidFill>
                <a:latin typeface="Arial" pitchFamily="34" charset="0"/>
                <a:ea typeface="ヒラギノ角ゴ Pro W3"/>
                <a:cs typeface="ヒラギノ角ゴ Pro W3"/>
                <a:sym typeface="Arial" pitchFamily="34" charset="0"/>
              </a:defRPr>
            </a:lvl7pPr>
            <a:lvl8pPr marL="3409950" indent="-227013" defTabSz="866775" eaLnBrk="0" fontAlgn="base" hangingPunct="0">
              <a:spcBef>
                <a:spcPct val="0"/>
              </a:spcBef>
              <a:spcAft>
                <a:spcPct val="0"/>
              </a:spcAft>
              <a:defRPr>
                <a:solidFill>
                  <a:srgbClr val="000000"/>
                </a:solidFill>
                <a:latin typeface="Arial" pitchFamily="34" charset="0"/>
                <a:ea typeface="ヒラギノ角ゴ Pro W3"/>
                <a:cs typeface="ヒラギノ角ゴ Pro W3"/>
                <a:sym typeface="Arial" pitchFamily="34" charset="0"/>
              </a:defRPr>
            </a:lvl8pPr>
            <a:lvl9pPr marL="3867150" indent="-227013" defTabSz="866775" eaLnBrk="0" fontAlgn="base" hangingPunct="0">
              <a:spcBef>
                <a:spcPct val="0"/>
              </a:spcBef>
              <a:spcAft>
                <a:spcPct val="0"/>
              </a:spcAft>
              <a:defRPr>
                <a:solidFill>
                  <a:srgbClr val="000000"/>
                </a:solidFill>
                <a:latin typeface="Arial" pitchFamily="34" charset="0"/>
                <a:ea typeface="ヒラギノ角ゴ Pro W3"/>
                <a:cs typeface="ヒラギノ角ゴ Pro W3"/>
                <a:sym typeface="Arial" pitchFamily="34" charset="0"/>
              </a:defRPr>
            </a:lvl9pPr>
          </a:lstStyle>
          <a:p>
            <a:pPr eaLnBrk="1" hangingPunct="1"/>
            <a:r>
              <a:rPr lang="en-GB" sz="900" b="1">
                <a:solidFill>
                  <a:schemeClr val="tx1"/>
                </a:solidFill>
              </a:rPr>
              <a:t>Strategic Marketing for Directors and Senior Managers</a:t>
            </a:r>
          </a:p>
        </p:txBody>
      </p:sp>
      <p:sp>
        <p:nvSpPr>
          <p:cNvPr id="251907" name="Rectangle 2"/>
          <p:cNvSpPr>
            <a:spLocks noGrp="1" noRot="1" noChangeAspect="1" noChangeArrowheads="1" noTextEdit="1"/>
          </p:cNvSpPr>
          <p:nvPr>
            <p:ph type="sldImg"/>
          </p:nvPr>
        </p:nvSpPr>
        <p:spPr>
          <a:xfrm>
            <a:off x="1000125" y="728663"/>
            <a:ext cx="4859338" cy="3646487"/>
          </a:xfrm>
          <a:ln/>
        </p:spPr>
      </p:sp>
      <p:sp>
        <p:nvSpPr>
          <p:cNvPr id="251908" name="Rectangle 3"/>
          <p:cNvSpPr>
            <a:spLocks noGrp="1" noChangeArrowheads="1"/>
          </p:cNvSpPr>
          <p:nvPr>
            <p:ph type="body" idx="1"/>
          </p:nvPr>
        </p:nvSpPr>
        <p:spPr bwMode="auto">
          <a:xfrm>
            <a:off x="686290" y="4618634"/>
            <a:ext cx="5485420" cy="4375547"/>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0580" tIns="45290" rIns="90580" bIns="45290"/>
          <a:lstStyle/>
          <a:p>
            <a:pPr defTabSz="914400">
              <a:spcBef>
                <a:spcPct val="0"/>
              </a:spcBef>
            </a:pPr>
            <a:endParaRPr lang="en-GB" smtClean="0">
              <a:latin typeface="Calibri" pitchFamily="34" charset="0"/>
            </a:endParaRPr>
          </a:p>
        </p:txBody>
      </p:sp>
      <p:sp>
        <p:nvSpPr>
          <p:cNvPr id="2" name="Date Placeholder 1"/>
          <p:cNvSpPr>
            <a:spLocks noGrp="1"/>
          </p:cNvSpPr>
          <p:nvPr>
            <p:ph type="dt" idx="10"/>
          </p:nvPr>
        </p:nvSpPr>
        <p:spPr>
          <a:xfrm>
            <a:off x="3884613" y="0"/>
            <a:ext cx="2971800" cy="486172"/>
          </a:xfrm>
          <a:prstGeom prst="rect">
            <a:avLst/>
          </a:prstGeom>
        </p:spPr>
        <p:txBody>
          <a:bodyPr/>
          <a:lstStyle/>
          <a:p>
            <a:r>
              <a:rPr lang="en-GB" smtClean="0"/>
              <a:t>14/03/2013</a:t>
            </a:r>
            <a:endParaRPr lang="en-GB" dirty="0"/>
          </a:p>
        </p:txBody>
      </p:sp>
      <p:sp>
        <p:nvSpPr>
          <p:cNvPr id="3" name="Footer Placeholder 2"/>
          <p:cNvSpPr>
            <a:spLocks noGrp="1"/>
          </p:cNvSpPr>
          <p:nvPr>
            <p:ph type="ftr" sz="quarter" idx="11"/>
          </p:nvPr>
        </p:nvSpPr>
        <p:spPr>
          <a:xfrm>
            <a:off x="0" y="9235567"/>
            <a:ext cx="2971800" cy="486172"/>
          </a:xfrm>
          <a:prstGeom prst="rect">
            <a:avLst/>
          </a:prstGeom>
        </p:spPr>
        <p:txBody>
          <a:bodyPr/>
          <a:lstStyle/>
          <a:p>
            <a:endParaRPr lang="en-GB"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2"/>
          <p:cNvSpPr>
            <a:spLocks noChangeArrowheads="1"/>
          </p:cNvSpPr>
          <p:nvPr/>
        </p:nvSpPr>
        <p:spPr bwMode="auto">
          <a:xfrm>
            <a:off x="3884192" y="6333"/>
            <a:ext cx="2973808" cy="452768"/>
          </a:xfrm>
          <a:prstGeom prst="rect">
            <a:avLst/>
          </a:prstGeom>
          <a:noFill/>
          <a:ln w="9525">
            <a:noFill/>
            <a:miter lim="800000"/>
            <a:headEnd/>
            <a:tailEnd/>
          </a:ln>
        </p:spPr>
        <p:txBody>
          <a:bodyPr wrap="none" lIns="87709" tIns="43855" rIns="87709" bIns="43855" anchor="ctr"/>
          <a:lstStyle/>
          <a:p>
            <a:pPr eaLnBrk="0" hangingPunct="0"/>
            <a:endParaRPr lang="en-US"/>
          </a:p>
        </p:txBody>
      </p:sp>
      <p:sp>
        <p:nvSpPr>
          <p:cNvPr id="157698" name="Rectangle 3"/>
          <p:cNvSpPr>
            <a:spLocks noChangeArrowheads="1"/>
          </p:cNvSpPr>
          <p:nvPr/>
        </p:nvSpPr>
        <p:spPr bwMode="auto">
          <a:xfrm>
            <a:off x="-1586" y="9259590"/>
            <a:ext cx="2970637" cy="452768"/>
          </a:xfrm>
          <a:prstGeom prst="rect">
            <a:avLst/>
          </a:prstGeom>
          <a:noFill/>
          <a:ln w="9525">
            <a:noFill/>
            <a:miter lim="800000"/>
            <a:headEnd/>
            <a:tailEnd/>
          </a:ln>
        </p:spPr>
        <p:txBody>
          <a:bodyPr wrap="none" lIns="87709" tIns="43855" rIns="87709" bIns="43855" anchor="ctr"/>
          <a:lstStyle/>
          <a:p>
            <a:pPr eaLnBrk="0" hangingPunct="0"/>
            <a:endParaRPr lang="en-US"/>
          </a:p>
        </p:txBody>
      </p:sp>
      <p:sp>
        <p:nvSpPr>
          <p:cNvPr id="157699" name="Rectangle 4"/>
          <p:cNvSpPr>
            <a:spLocks noChangeArrowheads="1"/>
          </p:cNvSpPr>
          <p:nvPr/>
        </p:nvSpPr>
        <p:spPr bwMode="auto">
          <a:xfrm>
            <a:off x="-1586" y="6333"/>
            <a:ext cx="2970637" cy="452768"/>
          </a:xfrm>
          <a:prstGeom prst="rect">
            <a:avLst/>
          </a:prstGeom>
          <a:noFill/>
          <a:ln w="9525">
            <a:noFill/>
            <a:miter lim="800000"/>
            <a:headEnd/>
            <a:tailEnd/>
          </a:ln>
        </p:spPr>
        <p:txBody>
          <a:bodyPr wrap="none" lIns="87709" tIns="43855" rIns="87709" bIns="43855" anchor="ctr"/>
          <a:lstStyle/>
          <a:p>
            <a:pPr eaLnBrk="0" hangingPunct="0"/>
            <a:endParaRPr lang="en-US"/>
          </a:p>
        </p:txBody>
      </p:sp>
      <p:sp>
        <p:nvSpPr>
          <p:cNvPr id="157700" name="Rectangle 7"/>
          <p:cNvSpPr>
            <a:spLocks noGrp="1" noRot="1" noChangeAspect="1" noChangeArrowheads="1" noTextEdit="1"/>
          </p:cNvSpPr>
          <p:nvPr>
            <p:ph type="sldImg"/>
          </p:nvPr>
        </p:nvSpPr>
        <p:spPr>
          <a:ln/>
        </p:spPr>
      </p:sp>
      <p:sp>
        <p:nvSpPr>
          <p:cNvPr id="157701" name="Rectangle 8"/>
          <p:cNvSpPr>
            <a:spLocks noGrp="1" noChangeArrowheads="1"/>
          </p:cNvSpPr>
          <p:nvPr>
            <p:ph type="body" idx="1"/>
          </p:nvPr>
        </p:nvSpPr>
        <p:spPr bwMode="auto">
          <a:xfrm>
            <a:off x="931001" y="4643252"/>
            <a:ext cx="5037236" cy="4342459"/>
          </a:xfrm>
          <a:prstGeom prst="rect">
            <a:avLst/>
          </a:prstGeom>
          <a:noFill/>
          <a:ln>
            <a:miter lim="800000"/>
            <a:headEnd/>
            <a:tailEnd/>
          </a:ln>
        </p:spPr>
        <p:txBody>
          <a:bodyPr lIns="88165" tIns="44083" rIns="88165" bIns="44083"/>
          <a:lstStyle/>
          <a:p>
            <a:pPr defTabSz="88166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2"/>
          <p:cNvSpPr>
            <a:spLocks noGrp="1" noRot="1" noChangeAspect="1" noChangeArrowheads="1" noTextEdit="1"/>
          </p:cNvSpPr>
          <p:nvPr>
            <p:ph type="sldImg"/>
          </p:nvPr>
        </p:nvSpPr>
        <p:spPr>
          <a:ln/>
        </p:spPr>
      </p:sp>
      <p:sp>
        <p:nvSpPr>
          <p:cNvPr id="159746" name="Rectangle 3"/>
          <p:cNvSpPr>
            <a:spLocks noGrp="1" noChangeArrowheads="1"/>
          </p:cNvSpPr>
          <p:nvPr>
            <p:ph type="body" idx="1"/>
          </p:nvPr>
        </p:nvSpPr>
        <p:spPr bwMode="auto">
          <a:xfrm>
            <a:off x="685168" y="4617922"/>
            <a:ext cx="5487669" cy="4375706"/>
          </a:xfrm>
          <a:prstGeom prst="rect">
            <a:avLst/>
          </a:prstGeom>
          <a:noFill/>
          <a:ln>
            <a:miter lim="800000"/>
            <a:headEnd/>
            <a:tailEnd/>
          </a:ln>
        </p:spPr>
        <p:txBody>
          <a:bodyPr lIns="87709" tIns="43855" rIns="87709" bIns="43855"/>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5" name="Rectangle 4"/>
          <p:cNvSpPr>
            <a:spLocks noGrp="1" noRot="1" noChangeAspect="1" noChangeArrowheads="1" noTextEdit="1"/>
          </p:cNvSpPr>
          <p:nvPr>
            <p:ph type="sldImg"/>
          </p:nvPr>
        </p:nvSpPr>
        <p:spPr>
          <a:ln/>
        </p:spPr>
      </p:sp>
      <p:sp>
        <p:nvSpPr>
          <p:cNvPr id="548866" name="Rectangle 5"/>
          <p:cNvSpPr>
            <a:spLocks noGrp="1" noChangeArrowheads="1"/>
          </p:cNvSpPr>
          <p:nvPr>
            <p:ph type="body" idx="1"/>
          </p:nvPr>
        </p:nvSpPr>
        <p:spPr bwMode="auto">
          <a:xfrm>
            <a:off x="932093" y="4583839"/>
            <a:ext cx="5048834" cy="4433549"/>
          </a:xfrm>
          <a:prstGeom prst="rect">
            <a:avLst/>
          </a:prstGeom>
          <a:noFill/>
          <a:ln w="12700">
            <a:miter lim="800000"/>
            <a:headEnd type="none" w="sm" len="sm"/>
            <a:tailEnd type="none" w="sm" len="sm"/>
          </a:ln>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2"/>
          <p:cNvSpPr>
            <a:spLocks noGrp="1" noChangeArrowheads="1"/>
          </p:cNvSpPr>
          <p:nvPr>
            <p:ph type="hdr" sz="quarter" idx="4294967295"/>
          </p:nvPr>
        </p:nvSpPr>
        <p:spPr bwMode="auto">
          <a:xfrm>
            <a:off x="2" y="0"/>
            <a:ext cx="2972223" cy="486015"/>
          </a:xfrm>
          <a:prstGeom prst="rect">
            <a:avLst/>
          </a:prstGeom>
          <a:noFill/>
          <a:ln>
            <a:miter lim="800000"/>
            <a:headEnd/>
            <a:tailEnd/>
          </a:ln>
        </p:spPr>
        <p:txBody>
          <a:bodyPr lIns="88226" tIns="44114" rIns="88226" bIns="44114"/>
          <a:lstStyle/>
          <a:p>
            <a:pPr eaLnBrk="0" hangingPunct="0"/>
            <a:r>
              <a:rPr lang="en-GB"/>
              <a:t>Masterclass for Cluttons – 10</a:t>
            </a:r>
            <a:r>
              <a:rPr lang="en-GB" baseline="30000"/>
              <a:t>th</a:t>
            </a:r>
            <a:r>
              <a:rPr lang="en-GB"/>
              <a:t> June 2008</a:t>
            </a:r>
          </a:p>
          <a:p>
            <a:pPr eaLnBrk="0" hangingPunct="0"/>
            <a:r>
              <a:rPr lang="en-GB"/>
              <a:t>Professor Malcolm McDonald</a:t>
            </a:r>
          </a:p>
        </p:txBody>
      </p:sp>
      <p:sp>
        <p:nvSpPr>
          <p:cNvPr id="181250" name="Rectangle 4"/>
          <p:cNvSpPr>
            <a:spLocks noGrp="1" noRot="1" noChangeAspect="1" noChangeArrowheads="1" noTextEdit="1"/>
          </p:cNvSpPr>
          <p:nvPr>
            <p:ph type="sldImg"/>
          </p:nvPr>
        </p:nvSpPr>
        <p:spPr>
          <a:ln/>
        </p:spPr>
      </p:sp>
      <p:sp>
        <p:nvSpPr>
          <p:cNvPr id="181251" name="Rectangle 5"/>
          <p:cNvSpPr>
            <a:spLocks noGrp="1" noChangeArrowheads="1"/>
          </p:cNvSpPr>
          <p:nvPr>
            <p:ph type="body" idx="1"/>
          </p:nvPr>
        </p:nvSpPr>
        <p:spPr bwMode="auto">
          <a:xfrm>
            <a:off x="685168" y="4619505"/>
            <a:ext cx="5487669" cy="4375706"/>
          </a:xfrm>
          <a:prstGeom prst="rect">
            <a:avLst/>
          </a:prstGeom>
          <a:noFill/>
          <a:ln>
            <a:miter lim="800000"/>
            <a:headEnd/>
            <a:tailEnd/>
          </a:ln>
        </p:spPr>
        <p:txBody>
          <a:bodyPr lIns="88226" tIns="44114" rIns="88226" bIns="44114"/>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xfrm>
            <a:off x="1168400" y="1116013"/>
            <a:ext cx="4518025" cy="3387725"/>
          </a:xfrm>
          <a:ln/>
        </p:spPr>
      </p:sp>
      <p:sp>
        <p:nvSpPr>
          <p:cNvPr id="121859" name="Rectangle 3"/>
          <p:cNvSpPr>
            <a:spLocks noGrp="1" noChangeArrowheads="1"/>
          </p:cNvSpPr>
          <p:nvPr>
            <p:ph type="body" idx="1"/>
          </p:nvPr>
        </p:nvSpPr>
        <p:spPr bwMode="auto">
          <a:xfrm>
            <a:off x="932124" y="4584151"/>
            <a:ext cx="5048206" cy="443331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2180" tIns="46090" rIns="92180" bIns="46090"/>
          <a:lstStyle/>
          <a:p>
            <a:pPr defTabSz="922338"/>
            <a:endParaRPr lang="en-US"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xfrm>
            <a:off x="1166813" y="1114425"/>
            <a:ext cx="4522787" cy="3390900"/>
          </a:xfrm>
          <a:ln/>
        </p:spPr>
      </p:sp>
      <p:sp>
        <p:nvSpPr>
          <p:cNvPr id="123907" name="Rectangle 3"/>
          <p:cNvSpPr>
            <a:spLocks noGrp="1" noChangeArrowheads="1"/>
          </p:cNvSpPr>
          <p:nvPr>
            <p:ph type="body" idx="1"/>
          </p:nvPr>
        </p:nvSpPr>
        <p:spPr bwMode="auto">
          <a:xfrm>
            <a:off x="685480" y="4618361"/>
            <a:ext cx="5487041" cy="43757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xfrm>
            <a:off x="1166813" y="1114425"/>
            <a:ext cx="4521200" cy="3390900"/>
          </a:xfrm>
          <a:ln/>
        </p:spPr>
      </p:sp>
      <p:sp>
        <p:nvSpPr>
          <p:cNvPr id="125955" name="Rectangle 3"/>
          <p:cNvSpPr>
            <a:spLocks noGrp="1" noChangeArrowheads="1"/>
          </p:cNvSpPr>
          <p:nvPr>
            <p:ph type="body" idx="1"/>
          </p:nvPr>
        </p:nvSpPr>
        <p:spPr bwMode="auto">
          <a:xfrm>
            <a:off x="922515" y="4627691"/>
            <a:ext cx="4996955" cy="440377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txBox="1">
            <a:spLocks noGrp="1" noChangeArrowheads="1"/>
          </p:cNvSpPr>
          <p:nvPr/>
        </p:nvSpPr>
        <p:spPr bwMode="auto">
          <a:xfrm>
            <a:off x="571912" y="149593"/>
            <a:ext cx="5037697" cy="448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83" tIns="45292" rIns="90583" bIns="45292"/>
          <a:lstStyle>
            <a:lvl1pPr defTabSz="906463" eaLnBrk="0" hangingPunct="0">
              <a:defRPr>
                <a:solidFill>
                  <a:srgbClr val="000000"/>
                </a:solidFill>
                <a:latin typeface="Arial" pitchFamily="34" charset="0"/>
                <a:ea typeface="ヒラギノ角ゴ Pro W3"/>
                <a:cs typeface="ヒラギノ角ゴ Pro W3"/>
                <a:sym typeface="Arial" pitchFamily="34" charset="0"/>
              </a:defRPr>
            </a:lvl1pPr>
            <a:lvl2pPr marL="742950" indent="-285750" defTabSz="906463" eaLnBrk="0" hangingPunct="0">
              <a:defRPr>
                <a:solidFill>
                  <a:srgbClr val="000000"/>
                </a:solidFill>
                <a:latin typeface="Arial" pitchFamily="34" charset="0"/>
                <a:ea typeface="ヒラギノ角ゴ Pro W3"/>
                <a:cs typeface="ヒラギノ角ゴ Pro W3"/>
                <a:sym typeface="Arial" pitchFamily="34" charset="0"/>
              </a:defRPr>
            </a:lvl2pPr>
            <a:lvl3pPr marL="1143000" indent="-228600" defTabSz="906463" eaLnBrk="0" hangingPunct="0">
              <a:defRPr>
                <a:solidFill>
                  <a:srgbClr val="000000"/>
                </a:solidFill>
                <a:latin typeface="Arial" pitchFamily="34" charset="0"/>
                <a:ea typeface="ヒラギノ角ゴ Pro W3"/>
                <a:cs typeface="ヒラギノ角ゴ Pro W3"/>
                <a:sym typeface="Arial" pitchFamily="34" charset="0"/>
              </a:defRPr>
            </a:lvl3pPr>
            <a:lvl4pPr marL="1600200" indent="-228600" defTabSz="906463" eaLnBrk="0" hangingPunct="0">
              <a:defRPr>
                <a:solidFill>
                  <a:srgbClr val="000000"/>
                </a:solidFill>
                <a:latin typeface="Arial" pitchFamily="34" charset="0"/>
                <a:ea typeface="ヒラギノ角ゴ Pro W3"/>
                <a:cs typeface="ヒラギノ角ゴ Pro W3"/>
                <a:sym typeface="Arial" pitchFamily="34" charset="0"/>
              </a:defRPr>
            </a:lvl4pPr>
            <a:lvl5pPr marL="2057400" indent="-228600" defTabSz="906463" eaLnBrk="0" hangingPunct="0">
              <a:defRPr>
                <a:solidFill>
                  <a:srgbClr val="000000"/>
                </a:solidFill>
                <a:latin typeface="Arial" pitchFamily="34" charset="0"/>
                <a:ea typeface="ヒラギノ角ゴ Pro W3"/>
                <a:cs typeface="ヒラギノ角ゴ Pro W3"/>
                <a:sym typeface="Arial" pitchFamily="34" charset="0"/>
              </a:defRPr>
            </a:lvl5pPr>
            <a:lvl6pPr marL="2514600" indent="-228600" defTabSz="906463" eaLnBrk="0" fontAlgn="base" hangingPunct="0">
              <a:spcBef>
                <a:spcPct val="0"/>
              </a:spcBef>
              <a:spcAft>
                <a:spcPct val="0"/>
              </a:spcAft>
              <a:defRPr>
                <a:solidFill>
                  <a:srgbClr val="000000"/>
                </a:solidFill>
                <a:latin typeface="Arial" pitchFamily="34" charset="0"/>
                <a:ea typeface="ヒラギノ角ゴ Pro W3"/>
                <a:cs typeface="ヒラギノ角ゴ Pro W3"/>
                <a:sym typeface="Arial" pitchFamily="34" charset="0"/>
              </a:defRPr>
            </a:lvl6pPr>
            <a:lvl7pPr marL="2971800" indent="-228600" defTabSz="906463" eaLnBrk="0" fontAlgn="base" hangingPunct="0">
              <a:spcBef>
                <a:spcPct val="0"/>
              </a:spcBef>
              <a:spcAft>
                <a:spcPct val="0"/>
              </a:spcAft>
              <a:defRPr>
                <a:solidFill>
                  <a:srgbClr val="000000"/>
                </a:solidFill>
                <a:latin typeface="Arial" pitchFamily="34" charset="0"/>
                <a:ea typeface="ヒラギノ角ゴ Pro W3"/>
                <a:cs typeface="ヒラギノ角ゴ Pro W3"/>
                <a:sym typeface="Arial" pitchFamily="34" charset="0"/>
              </a:defRPr>
            </a:lvl7pPr>
            <a:lvl8pPr marL="3429000" indent="-228600" defTabSz="906463" eaLnBrk="0" fontAlgn="base" hangingPunct="0">
              <a:spcBef>
                <a:spcPct val="0"/>
              </a:spcBef>
              <a:spcAft>
                <a:spcPct val="0"/>
              </a:spcAft>
              <a:defRPr>
                <a:solidFill>
                  <a:srgbClr val="000000"/>
                </a:solidFill>
                <a:latin typeface="Arial" pitchFamily="34" charset="0"/>
                <a:ea typeface="ヒラギノ角ゴ Pro W3"/>
                <a:cs typeface="ヒラギノ角ゴ Pro W3"/>
                <a:sym typeface="Arial" pitchFamily="34" charset="0"/>
              </a:defRPr>
            </a:lvl8pPr>
            <a:lvl9pPr marL="3886200" indent="-228600" defTabSz="906463" eaLnBrk="0" fontAlgn="base" hangingPunct="0">
              <a:spcBef>
                <a:spcPct val="0"/>
              </a:spcBef>
              <a:spcAft>
                <a:spcPct val="0"/>
              </a:spcAft>
              <a:defRPr>
                <a:solidFill>
                  <a:srgbClr val="000000"/>
                </a:solidFill>
                <a:latin typeface="Arial" pitchFamily="34" charset="0"/>
                <a:ea typeface="ヒラギノ角ゴ Pro W3"/>
                <a:cs typeface="ヒラギノ角ゴ Pro W3"/>
                <a:sym typeface="Arial" pitchFamily="34" charset="0"/>
              </a:defRPr>
            </a:lvl9pPr>
          </a:lstStyle>
          <a:p>
            <a:pPr eaLnBrk="1" hangingPunct="1"/>
            <a:r>
              <a:rPr lang="en-GB" sz="1200">
                <a:solidFill>
                  <a:schemeClr val="tx1"/>
                </a:solidFill>
              </a:rPr>
              <a:t>Profit – the role of world class strategic marketing planning</a:t>
            </a:r>
          </a:p>
          <a:p>
            <a:pPr eaLnBrk="1" hangingPunct="1"/>
            <a:r>
              <a:rPr lang="en-GB" sz="1000" b="1">
                <a:solidFill>
                  <a:schemeClr val="tx1"/>
                </a:solidFill>
              </a:rPr>
              <a:t>Professor Malcolm McDonald</a:t>
            </a:r>
          </a:p>
        </p:txBody>
      </p:sp>
      <p:sp>
        <p:nvSpPr>
          <p:cNvPr id="210947" name="Rectangle 2"/>
          <p:cNvSpPr>
            <a:spLocks noGrp="1" noRot="1" noChangeAspect="1" noChangeArrowheads="1" noTextEdit="1"/>
          </p:cNvSpPr>
          <p:nvPr>
            <p:ph type="sldImg"/>
          </p:nvPr>
        </p:nvSpPr>
        <p:spPr>
          <a:xfrm>
            <a:off x="998538" y="728663"/>
            <a:ext cx="4859337" cy="3646487"/>
          </a:xfrm>
          <a:ln/>
        </p:spPr>
      </p:sp>
      <p:sp>
        <p:nvSpPr>
          <p:cNvPr id="210948" name="Rectangle 3"/>
          <p:cNvSpPr>
            <a:spLocks noGrp="1" noChangeArrowheads="1"/>
          </p:cNvSpPr>
          <p:nvPr>
            <p:ph type="body" idx="1"/>
          </p:nvPr>
        </p:nvSpPr>
        <p:spPr bwMode="auto">
          <a:xfrm>
            <a:off x="915057" y="4618634"/>
            <a:ext cx="5027893" cy="4375547"/>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0583" tIns="45292" rIns="90583" bIns="45292"/>
          <a:lstStyle/>
          <a:p>
            <a:pPr defTabSz="914400" eaLnBrk="1" hangingPunct="1"/>
            <a:endParaRPr lang="en-GB" smtClean="0">
              <a:latin typeface="Calibri" pitchFamily="34" charset="0"/>
            </a:endParaRPr>
          </a:p>
        </p:txBody>
      </p:sp>
      <p:sp>
        <p:nvSpPr>
          <p:cNvPr id="2" name="Date Placeholder 1"/>
          <p:cNvSpPr>
            <a:spLocks noGrp="1"/>
          </p:cNvSpPr>
          <p:nvPr>
            <p:ph type="dt" idx="10"/>
          </p:nvPr>
        </p:nvSpPr>
        <p:spPr>
          <a:xfrm>
            <a:off x="3884613" y="1"/>
            <a:ext cx="2971800" cy="486172"/>
          </a:xfrm>
          <a:prstGeom prst="rect">
            <a:avLst/>
          </a:prstGeom>
        </p:spPr>
        <p:txBody>
          <a:bodyPr/>
          <a:lstStyle/>
          <a:p>
            <a:r>
              <a:rPr lang="en-GB" smtClean="0"/>
              <a:t>14/03/2013</a:t>
            </a:r>
            <a:endParaRPr lang="en-GB" dirty="0"/>
          </a:p>
        </p:txBody>
      </p:sp>
      <p:sp>
        <p:nvSpPr>
          <p:cNvPr id="3" name="Footer Placeholder 2"/>
          <p:cNvSpPr>
            <a:spLocks noGrp="1"/>
          </p:cNvSpPr>
          <p:nvPr>
            <p:ph type="ftr" sz="quarter" idx="11"/>
          </p:nvPr>
        </p:nvSpPr>
        <p:spPr>
          <a:xfrm>
            <a:off x="0" y="9235567"/>
            <a:ext cx="2971800" cy="486172"/>
          </a:xfrm>
          <a:prstGeom prst="rect">
            <a:avLst/>
          </a:prstGeom>
        </p:spPr>
        <p:txBody>
          <a:bodyPr/>
          <a:lstStyle/>
          <a:p>
            <a:endParaRPr lang="en-GB"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txBox="1">
            <a:spLocks noGrp="1" noChangeArrowheads="1"/>
          </p:cNvSpPr>
          <p:nvPr/>
        </p:nvSpPr>
        <p:spPr bwMode="auto">
          <a:xfrm>
            <a:off x="571912" y="149593"/>
            <a:ext cx="5037697" cy="448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83" tIns="45292" rIns="90583" bIns="45292"/>
          <a:lstStyle>
            <a:lvl1pPr defTabSz="906463" eaLnBrk="0" hangingPunct="0">
              <a:defRPr>
                <a:solidFill>
                  <a:srgbClr val="000000"/>
                </a:solidFill>
                <a:latin typeface="Arial" pitchFamily="34" charset="0"/>
                <a:ea typeface="ヒラギノ角ゴ Pro W3"/>
                <a:cs typeface="ヒラギノ角ゴ Pro W3"/>
                <a:sym typeface="Arial" pitchFamily="34" charset="0"/>
              </a:defRPr>
            </a:lvl1pPr>
            <a:lvl2pPr marL="742950" indent="-285750" defTabSz="906463" eaLnBrk="0" hangingPunct="0">
              <a:defRPr>
                <a:solidFill>
                  <a:srgbClr val="000000"/>
                </a:solidFill>
                <a:latin typeface="Arial" pitchFamily="34" charset="0"/>
                <a:ea typeface="ヒラギノ角ゴ Pro W3"/>
                <a:cs typeface="ヒラギノ角ゴ Pro W3"/>
                <a:sym typeface="Arial" pitchFamily="34" charset="0"/>
              </a:defRPr>
            </a:lvl2pPr>
            <a:lvl3pPr marL="1143000" indent="-228600" defTabSz="906463" eaLnBrk="0" hangingPunct="0">
              <a:defRPr>
                <a:solidFill>
                  <a:srgbClr val="000000"/>
                </a:solidFill>
                <a:latin typeface="Arial" pitchFamily="34" charset="0"/>
                <a:ea typeface="ヒラギノ角ゴ Pro W3"/>
                <a:cs typeface="ヒラギノ角ゴ Pro W3"/>
                <a:sym typeface="Arial" pitchFamily="34" charset="0"/>
              </a:defRPr>
            </a:lvl3pPr>
            <a:lvl4pPr marL="1600200" indent="-228600" defTabSz="906463" eaLnBrk="0" hangingPunct="0">
              <a:defRPr>
                <a:solidFill>
                  <a:srgbClr val="000000"/>
                </a:solidFill>
                <a:latin typeface="Arial" pitchFamily="34" charset="0"/>
                <a:ea typeface="ヒラギノ角ゴ Pro W3"/>
                <a:cs typeface="ヒラギノ角ゴ Pro W3"/>
                <a:sym typeface="Arial" pitchFamily="34" charset="0"/>
              </a:defRPr>
            </a:lvl4pPr>
            <a:lvl5pPr marL="2057400" indent="-228600" defTabSz="906463" eaLnBrk="0" hangingPunct="0">
              <a:defRPr>
                <a:solidFill>
                  <a:srgbClr val="000000"/>
                </a:solidFill>
                <a:latin typeface="Arial" pitchFamily="34" charset="0"/>
                <a:ea typeface="ヒラギノ角ゴ Pro W3"/>
                <a:cs typeface="ヒラギノ角ゴ Pro W3"/>
                <a:sym typeface="Arial" pitchFamily="34" charset="0"/>
              </a:defRPr>
            </a:lvl5pPr>
            <a:lvl6pPr marL="2514600" indent="-228600" defTabSz="906463" eaLnBrk="0" fontAlgn="base" hangingPunct="0">
              <a:spcBef>
                <a:spcPct val="0"/>
              </a:spcBef>
              <a:spcAft>
                <a:spcPct val="0"/>
              </a:spcAft>
              <a:defRPr>
                <a:solidFill>
                  <a:srgbClr val="000000"/>
                </a:solidFill>
                <a:latin typeface="Arial" pitchFamily="34" charset="0"/>
                <a:ea typeface="ヒラギノ角ゴ Pro W3"/>
                <a:cs typeface="ヒラギノ角ゴ Pro W3"/>
                <a:sym typeface="Arial" pitchFamily="34" charset="0"/>
              </a:defRPr>
            </a:lvl6pPr>
            <a:lvl7pPr marL="2971800" indent="-228600" defTabSz="906463" eaLnBrk="0" fontAlgn="base" hangingPunct="0">
              <a:spcBef>
                <a:spcPct val="0"/>
              </a:spcBef>
              <a:spcAft>
                <a:spcPct val="0"/>
              </a:spcAft>
              <a:defRPr>
                <a:solidFill>
                  <a:srgbClr val="000000"/>
                </a:solidFill>
                <a:latin typeface="Arial" pitchFamily="34" charset="0"/>
                <a:ea typeface="ヒラギノ角ゴ Pro W3"/>
                <a:cs typeface="ヒラギノ角ゴ Pro W3"/>
                <a:sym typeface="Arial" pitchFamily="34" charset="0"/>
              </a:defRPr>
            </a:lvl7pPr>
            <a:lvl8pPr marL="3429000" indent="-228600" defTabSz="906463" eaLnBrk="0" fontAlgn="base" hangingPunct="0">
              <a:spcBef>
                <a:spcPct val="0"/>
              </a:spcBef>
              <a:spcAft>
                <a:spcPct val="0"/>
              </a:spcAft>
              <a:defRPr>
                <a:solidFill>
                  <a:srgbClr val="000000"/>
                </a:solidFill>
                <a:latin typeface="Arial" pitchFamily="34" charset="0"/>
                <a:ea typeface="ヒラギノ角ゴ Pro W3"/>
                <a:cs typeface="ヒラギノ角ゴ Pro W3"/>
                <a:sym typeface="Arial" pitchFamily="34" charset="0"/>
              </a:defRPr>
            </a:lvl8pPr>
            <a:lvl9pPr marL="3886200" indent="-228600" defTabSz="906463" eaLnBrk="0" fontAlgn="base" hangingPunct="0">
              <a:spcBef>
                <a:spcPct val="0"/>
              </a:spcBef>
              <a:spcAft>
                <a:spcPct val="0"/>
              </a:spcAft>
              <a:defRPr>
                <a:solidFill>
                  <a:srgbClr val="000000"/>
                </a:solidFill>
                <a:latin typeface="Arial" pitchFamily="34" charset="0"/>
                <a:ea typeface="ヒラギノ角ゴ Pro W3"/>
                <a:cs typeface="ヒラギノ角ゴ Pro W3"/>
                <a:sym typeface="Arial" pitchFamily="34" charset="0"/>
              </a:defRPr>
            </a:lvl9pPr>
          </a:lstStyle>
          <a:p>
            <a:pPr eaLnBrk="1" hangingPunct="1"/>
            <a:r>
              <a:rPr lang="en-GB" sz="1200">
                <a:solidFill>
                  <a:schemeClr val="tx1"/>
                </a:solidFill>
              </a:rPr>
              <a:t>Profit – the role of world class strategic marketing planning</a:t>
            </a:r>
          </a:p>
          <a:p>
            <a:pPr eaLnBrk="1" hangingPunct="1"/>
            <a:r>
              <a:rPr lang="en-GB" sz="1000" b="1">
                <a:solidFill>
                  <a:schemeClr val="tx1"/>
                </a:solidFill>
              </a:rPr>
              <a:t>Professor Malcolm McDonald</a:t>
            </a:r>
          </a:p>
        </p:txBody>
      </p:sp>
      <p:sp>
        <p:nvSpPr>
          <p:cNvPr id="211971" name="Rectangle 2"/>
          <p:cNvSpPr>
            <a:spLocks noGrp="1" noRot="1" noChangeAspect="1" noChangeArrowheads="1" noTextEdit="1"/>
          </p:cNvSpPr>
          <p:nvPr>
            <p:ph type="sldImg"/>
          </p:nvPr>
        </p:nvSpPr>
        <p:spPr>
          <a:xfrm>
            <a:off x="998538" y="728663"/>
            <a:ext cx="4859337" cy="3646487"/>
          </a:xfrm>
          <a:ln/>
        </p:spPr>
      </p:sp>
      <p:sp>
        <p:nvSpPr>
          <p:cNvPr id="211972" name="Rectangle 3"/>
          <p:cNvSpPr>
            <a:spLocks noGrp="1" noChangeArrowheads="1"/>
          </p:cNvSpPr>
          <p:nvPr>
            <p:ph type="body" idx="1"/>
          </p:nvPr>
        </p:nvSpPr>
        <p:spPr bwMode="auto">
          <a:xfrm>
            <a:off x="915057" y="4618634"/>
            <a:ext cx="5027893" cy="4375547"/>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0583" tIns="45292" rIns="90583" bIns="45292"/>
          <a:lstStyle/>
          <a:p>
            <a:pPr defTabSz="914400" eaLnBrk="1" hangingPunct="1"/>
            <a:endParaRPr lang="en-GB" smtClean="0">
              <a:latin typeface="Calibri" pitchFamily="34" charset="0"/>
            </a:endParaRPr>
          </a:p>
        </p:txBody>
      </p:sp>
      <p:sp>
        <p:nvSpPr>
          <p:cNvPr id="2" name="Date Placeholder 1"/>
          <p:cNvSpPr>
            <a:spLocks noGrp="1"/>
          </p:cNvSpPr>
          <p:nvPr>
            <p:ph type="dt" idx="10"/>
          </p:nvPr>
        </p:nvSpPr>
        <p:spPr>
          <a:xfrm>
            <a:off x="3884613" y="1"/>
            <a:ext cx="2971800" cy="486172"/>
          </a:xfrm>
          <a:prstGeom prst="rect">
            <a:avLst/>
          </a:prstGeom>
        </p:spPr>
        <p:txBody>
          <a:bodyPr/>
          <a:lstStyle/>
          <a:p>
            <a:r>
              <a:rPr lang="en-GB" smtClean="0"/>
              <a:t>14/03/2013</a:t>
            </a:r>
            <a:endParaRPr lang="en-GB" dirty="0"/>
          </a:p>
        </p:txBody>
      </p:sp>
      <p:sp>
        <p:nvSpPr>
          <p:cNvPr id="3" name="Footer Placeholder 2"/>
          <p:cNvSpPr>
            <a:spLocks noGrp="1"/>
          </p:cNvSpPr>
          <p:nvPr>
            <p:ph type="ftr" sz="quarter" idx="11"/>
          </p:nvPr>
        </p:nvSpPr>
        <p:spPr>
          <a:xfrm>
            <a:off x="0" y="9235567"/>
            <a:ext cx="2971800" cy="486172"/>
          </a:xfrm>
          <a:prstGeom prst="rect">
            <a:avLst/>
          </a:prstGeom>
        </p:spPr>
        <p:txBody>
          <a:bodyPr/>
          <a:lstStyle/>
          <a:p>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3" name="Rectangle 4"/>
          <p:cNvSpPr>
            <a:spLocks noGrp="1" noRot="1" noChangeAspect="1" noChangeArrowheads="1" noTextEdit="1"/>
          </p:cNvSpPr>
          <p:nvPr>
            <p:ph type="sldImg"/>
          </p:nvPr>
        </p:nvSpPr>
        <p:spPr>
          <a:ln/>
        </p:spPr>
      </p:sp>
      <p:sp>
        <p:nvSpPr>
          <p:cNvPr id="550914" name="Rectangle 5"/>
          <p:cNvSpPr>
            <a:spLocks noGrp="1" noChangeArrowheads="1"/>
          </p:cNvSpPr>
          <p:nvPr>
            <p:ph type="body" idx="1"/>
          </p:nvPr>
        </p:nvSpPr>
        <p:spPr bwMode="auto">
          <a:xfrm>
            <a:off x="932093" y="4583839"/>
            <a:ext cx="5048834" cy="4433549"/>
          </a:xfrm>
          <a:prstGeom prst="rect">
            <a:avLst/>
          </a:prstGeom>
          <a:noFill/>
          <a:ln w="12700">
            <a:miter lim="800000"/>
            <a:headEnd type="none" w="sm" len="sm"/>
            <a:tailEnd type="none" w="sm" len="sm"/>
          </a:ln>
        </p:spPr>
        <p:txBody>
          <a:bodyPr/>
          <a:lstStyle/>
          <a:p>
            <a:pPr defTabSz="914400"/>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1" name="Rectangle 4"/>
          <p:cNvSpPr>
            <a:spLocks noGrp="1" noRot="1" noChangeAspect="1" noChangeArrowheads="1" noTextEdit="1"/>
          </p:cNvSpPr>
          <p:nvPr>
            <p:ph type="sldImg"/>
          </p:nvPr>
        </p:nvSpPr>
        <p:spPr>
          <a:ln/>
        </p:spPr>
      </p:sp>
      <p:sp>
        <p:nvSpPr>
          <p:cNvPr id="552962" name="Rectangle 5"/>
          <p:cNvSpPr>
            <a:spLocks noGrp="1" noChangeArrowheads="1"/>
          </p:cNvSpPr>
          <p:nvPr>
            <p:ph type="body" idx="1"/>
          </p:nvPr>
        </p:nvSpPr>
        <p:spPr bwMode="auto">
          <a:xfrm>
            <a:off x="932093" y="4583839"/>
            <a:ext cx="5048834" cy="4433549"/>
          </a:xfrm>
          <a:prstGeom prst="rect">
            <a:avLst/>
          </a:prstGeom>
          <a:noFill/>
          <a:ln w="12700">
            <a:miter lim="800000"/>
            <a:headEnd type="none" w="sm" len="sm"/>
            <a:tailEnd type="none" w="sm" len="sm"/>
          </a:ln>
        </p:spPr>
        <p:txBody>
          <a:bodyPr/>
          <a:lstStyle/>
          <a:p>
            <a:pPr defTabSz="914400"/>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5" name="Rectangle 2"/>
          <p:cNvSpPr>
            <a:spLocks noGrp="1" noRot="1" noChangeAspect="1" noChangeArrowheads="1" noTextEdit="1"/>
          </p:cNvSpPr>
          <p:nvPr>
            <p:ph type="sldImg"/>
          </p:nvPr>
        </p:nvSpPr>
        <p:spPr>
          <a:ln/>
        </p:spPr>
      </p:sp>
      <p:sp>
        <p:nvSpPr>
          <p:cNvPr id="651266" name="Rectangle 3"/>
          <p:cNvSpPr>
            <a:spLocks noGrp="1" noChangeArrowheads="1"/>
          </p:cNvSpPr>
          <p:nvPr>
            <p:ph type="body" idx="1"/>
          </p:nvPr>
        </p:nvSpPr>
        <p:spPr bwMode="auto">
          <a:xfrm>
            <a:off x="686124" y="4618281"/>
            <a:ext cx="5485753" cy="4375626"/>
          </a:xfrm>
          <a:prstGeom prst="rect">
            <a:avLst/>
          </a:prstGeom>
          <a:noFill/>
          <a:ln>
            <a:miter lim="800000"/>
            <a:headEnd/>
            <a:tailEnd/>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3" name="Rectangle 2"/>
          <p:cNvSpPr>
            <a:spLocks noGrp="1" noRot="1" noChangeAspect="1" noChangeArrowheads="1" noTextEdit="1"/>
          </p:cNvSpPr>
          <p:nvPr>
            <p:ph type="sldImg"/>
          </p:nvPr>
        </p:nvSpPr>
        <p:spPr>
          <a:ln/>
        </p:spPr>
      </p:sp>
      <p:sp>
        <p:nvSpPr>
          <p:cNvPr id="653314" name="Rectangle 3"/>
          <p:cNvSpPr>
            <a:spLocks noGrp="1" noChangeArrowheads="1"/>
          </p:cNvSpPr>
          <p:nvPr>
            <p:ph type="body" idx="1"/>
          </p:nvPr>
        </p:nvSpPr>
        <p:spPr bwMode="auto">
          <a:xfrm>
            <a:off x="686124" y="4618281"/>
            <a:ext cx="5485753" cy="4375626"/>
          </a:xfrm>
          <a:prstGeom prst="rect">
            <a:avLst/>
          </a:prstGeom>
          <a:noFill/>
          <a:ln>
            <a:miter lim="800000"/>
            <a:headEnd/>
            <a:tailEnd/>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1" name="Rectangle 2"/>
          <p:cNvSpPr>
            <a:spLocks noGrp="1" noRot="1" noChangeAspect="1" noChangeArrowheads="1" noTextEdit="1"/>
          </p:cNvSpPr>
          <p:nvPr>
            <p:ph type="sldImg"/>
          </p:nvPr>
        </p:nvSpPr>
        <p:spPr>
          <a:ln/>
        </p:spPr>
      </p:sp>
      <p:sp>
        <p:nvSpPr>
          <p:cNvPr id="655362" name="Rectangle 3"/>
          <p:cNvSpPr>
            <a:spLocks noGrp="1" noChangeArrowheads="1"/>
          </p:cNvSpPr>
          <p:nvPr>
            <p:ph type="body" idx="1"/>
          </p:nvPr>
        </p:nvSpPr>
        <p:spPr bwMode="auto">
          <a:xfrm>
            <a:off x="686124" y="4618281"/>
            <a:ext cx="5485753" cy="4375626"/>
          </a:xfrm>
          <a:prstGeom prst="rect">
            <a:avLst/>
          </a:prstGeom>
          <a:noFill/>
          <a:ln>
            <a:miter lim="800000"/>
            <a:headEnd/>
            <a:tailEnd/>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FEC9F91-B8B5-4C8E-B4BF-36E0940F5B7B}" type="slidenum">
              <a:rPr lang="en-GB" smtClean="0"/>
              <a:pPr>
                <a:defRPr/>
              </a:pPr>
              <a:t>‹#›</a:t>
            </a:fld>
            <a:endParaRPr lang="en-GB"/>
          </a:p>
        </p:txBody>
      </p:sp>
    </p:spTree>
    <p:extLst>
      <p:ext uri="{BB962C8B-B14F-4D97-AF65-F5344CB8AC3E}">
        <p14:creationId xmlns:p14="http://schemas.microsoft.com/office/powerpoint/2010/main" val="1398160089"/>
      </p:ext>
    </p:extLst>
  </p:cSld>
  <p:clrMapOvr>
    <a:masterClrMapping/>
  </p:clrMapOvr>
  <p:transition>
    <p:blinds dir="ver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F295A73-95F6-4BEC-91C5-CE80BA4CA973}" type="slidenum">
              <a:rPr lang="en-GB" smtClean="0"/>
              <a:pPr>
                <a:defRPr/>
              </a:pPr>
              <a:t>‹#›</a:t>
            </a:fld>
            <a:endParaRPr lang="en-GB"/>
          </a:p>
        </p:txBody>
      </p:sp>
    </p:spTree>
    <p:extLst>
      <p:ext uri="{BB962C8B-B14F-4D97-AF65-F5344CB8AC3E}">
        <p14:creationId xmlns:p14="http://schemas.microsoft.com/office/powerpoint/2010/main" val="2596708647"/>
      </p:ext>
    </p:extLst>
  </p:cSld>
  <p:clrMapOvr>
    <a:masterClrMapping/>
  </p:clrMapOvr>
  <p:transition>
    <p:blinds dir="vert"/>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4FA4BF2-C1B7-4B54-8E7D-CDDBC5B53F02}" type="slidenum">
              <a:rPr lang="en-GB" smtClean="0"/>
              <a:pPr>
                <a:defRPr/>
              </a:pPr>
              <a:t>‹#›</a:t>
            </a:fld>
            <a:endParaRPr lang="en-GB"/>
          </a:p>
        </p:txBody>
      </p:sp>
    </p:spTree>
    <p:extLst>
      <p:ext uri="{BB962C8B-B14F-4D97-AF65-F5344CB8AC3E}">
        <p14:creationId xmlns:p14="http://schemas.microsoft.com/office/powerpoint/2010/main" val="644258760"/>
      </p:ext>
    </p:extLst>
  </p:cSld>
  <p:clrMapOvr>
    <a:masterClrMapping/>
  </p:clrMapOvr>
  <p:transition>
    <p:blinds dir="vert"/>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06591994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BC6D02F-B6E5-463D-AA0F-E890837017CC}" type="slidenum">
              <a:rPr lang="en-GB" smtClean="0"/>
              <a:pPr>
                <a:defRPr/>
              </a:pPr>
              <a:t>‹#›</a:t>
            </a:fld>
            <a:endParaRPr lang="en-GB"/>
          </a:p>
        </p:txBody>
      </p:sp>
    </p:spTree>
    <p:extLst>
      <p:ext uri="{BB962C8B-B14F-4D97-AF65-F5344CB8AC3E}">
        <p14:creationId xmlns:p14="http://schemas.microsoft.com/office/powerpoint/2010/main" val="1498482376"/>
      </p:ext>
    </p:extLst>
  </p:cSld>
  <p:clrMapOvr>
    <a:masterClrMapping/>
  </p:clrMapOvr>
  <p:transition>
    <p:blinds dir="vert"/>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4D510E0-76B1-4B0B-8125-E783B62E3392}" type="slidenum">
              <a:rPr lang="en-GB" smtClean="0"/>
              <a:pPr>
                <a:defRPr/>
              </a:pPr>
              <a:t>‹#›</a:t>
            </a:fld>
            <a:endParaRPr lang="en-GB"/>
          </a:p>
        </p:txBody>
      </p:sp>
    </p:spTree>
    <p:extLst>
      <p:ext uri="{BB962C8B-B14F-4D97-AF65-F5344CB8AC3E}">
        <p14:creationId xmlns:p14="http://schemas.microsoft.com/office/powerpoint/2010/main" val="3808148709"/>
      </p:ext>
    </p:extLst>
  </p:cSld>
  <p:clrMapOvr>
    <a:masterClrMapping/>
  </p:clrMapOvr>
  <p:transition>
    <p:blinds dir="vert"/>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23D32E6-2B97-40D2-B742-A606BF2DEB8F}" type="slidenum">
              <a:rPr lang="en-GB" smtClean="0"/>
              <a:pPr>
                <a:defRPr/>
              </a:pPr>
              <a:t>‹#›</a:t>
            </a:fld>
            <a:endParaRPr lang="en-GB"/>
          </a:p>
        </p:txBody>
      </p:sp>
    </p:spTree>
    <p:extLst>
      <p:ext uri="{BB962C8B-B14F-4D97-AF65-F5344CB8AC3E}">
        <p14:creationId xmlns:p14="http://schemas.microsoft.com/office/powerpoint/2010/main" val="851782732"/>
      </p:ext>
    </p:extLst>
  </p:cSld>
  <p:clrMapOvr>
    <a:masterClrMapping/>
  </p:clrMapOvr>
  <p:transition>
    <p:blinds dir="vert"/>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E56D7AE0-786E-4E06-9176-EF04315FE2B2}" type="slidenum">
              <a:rPr lang="en-GB" smtClean="0"/>
              <a:pPr>
                <a:defRPr/>
              </a:pPr>
              <a:t>‹#›</a:t>
            </a:fld>
            <a:endParaRPr lang="en-GB"/>
          </a:p>
        </p:txBody>
      </p:sp>
    </p:spTree>
    <p:extLst>
      <p:ext uri="{BB962C8B-B14F-4D97-AF65-F5344CB8AC3E}">
        <p14:creationId xmlns:p14="http://schemas.microsoft.com/office/powerpoint/2010/main" val="1328938777"/>
      </p:ext>
    </p:extLst>
  </p:cSld>
  <p:clrMapOvr>
    <a:masterClrMapping/>
  </p:clrMapOvr>
  <p:transition>
    <p:blinds dir="vert"/>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4007ECF-F01F-4E36-8725-DD81B47224F3}" type="slidenum">
              <a:rPr lang="en-GB" smtClean="0"/>
              <a:pPr>
                <a:defRPr/>
              </a:pPr>
              <a:t>‹#›</a:t>
            </a:fld>
            <a:endParaRPr lang="en-GB"/>
          </a:p>
        </p:txBody>
      </p:sp>
    </p:spTree>
    <p:extLst>
      <p:ext uri="{BB962C8B-B14F-4D97-AF65-F5344CB8AC3E}">
        <p14:creationId xmlns:p14="http://schemas.microsoft.com/office/powerpoint/2010/main" val="4106511600"/>
      </p:ext>
    </p:extLst>
  </p:cSld>
  <p:clrMapOvr>
    <a:masterClrMapping/>
  </p:clrMapOvr>
  <p:transition>
    <p:blinds dir="vert"/>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686315F1-0A1F-4C88-B7C1-C589A0CBF6C6}" type="slidenum">
              <a:rPr lang="en-GB" smtClean="0"/>
              <a:pPr>
                <a:defRPr/>
              </a:pPr>
              <a:t>‹#›</a:t>
            </a:fld>
            <a:endParaRPr lang="en-GB"/>
          </a:p>
        </p:txBody>
      </p:sp>
    </p:spTree>
    <p:extLst>
      <p:ext uri="{BB962C8B-B14F-4D97-AF65-F5344CB8AC3E}">
        <p14:creationId xmlns:p14="http://schemas.microsoft.com/office/powerpoint/2010/main" val="732784456"/>
      </p:ext>
    </p:extLst>
  </p:cSld>
  <p:clrMapOvr>
    <a:masterClrMapping/>
  </p:clrMapOvr>
  <p:transition>
    <p:blinds dir="vert"/>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5176295-EDA3-46F1-949E-4FA574268599}" type="slidenum">
              <a:rPr lang="en-GB" smtClean="0"/>
              <a:pPr>
                <a:defRPr/>
              </a:pPr>
              <a:t>‹#›</a:t>
            </a:fld>
            <a:endParaRPr lang="en-GB"/>
          </a:p>
        </p:txBody>
      </p:sp>
    </p:spTree>
    <p:extLst>
      <p:ext uri="{BB962C8B-B14F-4D97-AF65-F5344CB8AC3E}">
        <p14:creationId xmlns:p14="http://schemas.microsoft.com/office/powerpoint/2010/main" val="490850162"/>
      </p:ext>
    </p:extLst>
  </p:cSld>
  <p:clrMapOvr>
    <a:masterClrMapping/>
  </p:clrMapOvr>
  <p:transition>
    <p:blinds dir="vert"/>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588A980-6015-407E-BF86-25962DB5DDB1}" type="slidenum">
              <a:rPr lang="en-GB" smtClean="0"/>
              <a:pPr>
                <a:defRPr/>
              </a:pPr>
              <a:t>‹#›</a:t>
            </a:fld>
            <a:endParaRPr lang="en-GB"/>
          </a:p>
        </p:txBody>
      </p:sp>
    </p:spTree>
    <p:extLst>
      <p:ext uri="{BB962C8B-B14F-4D97-AF65-F5344CB8AC3E}">
        <p14:creationId xmlns:p14="http://schemas.microsoft.com/office/powerpoint/2010/main" val="2118346544"/>
      </p:ext>
    </p:extLst>
  </p:cSld>
  <p:clrMapOvr>
    <a:masterClrMapping/>
  </p:clrMapOvr>
  <p:transition>
    <p:blinds dir="vert"/>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6AD3583-9C11-4963-BDEB-37C6FBAABDCC}" type="slidenum">
              <a:rPr lang="en-GB" smtClean="0"/>
              <a:pPr>
                <a:defRPr/>
              </a:pPr>
              <a:t>‹#›</a:t>
            </a:fld>
            <a:endParaRPr lang="en-GB"/>
          </a:p>
        </p:txBody>
      </p:sp>
    </p:spTree>
    <p:extLst>
      <p:ext uri="{BB962C8B-B14F-4D97-AF65-F5344CB8AC3E}">
        <p14:creationId xmlns:p14="http://schemas.microsoft.com/office/powerpoint/2010/main" val="312232900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6" r:id="rId12"/>
  </p:sldLayoutIdLst>
  <p:transition>
    <p:blinds dir="vert"/>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oleObject" Target="../embeddings/Microsoft_Excel_97-2003_Worksheet1.xls"/></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oleObject2.bin"/></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wmf"/></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normAutofit fontScale="90000"/>
          </a:bodyPr>
          <a:lstStyle/>
          <a:p>
            <a:pPr>
              <a:defRPr/>
            </a:pPr>
            <a:r>
              <a:rPr lang="en-US" sz="6000" dirty="0" smtClean="0">
                <a:effectLst>
                  <a:outerShdw blurRad="38100" dist="38100" dir="2700000" algn="tl">
                    <a:srgbClr val="C0C0C0"/>
                  </a:outerShdw>
                </a:effectLst>
              </a:rPr>
              <a:t>The new roles </a:t>
            </a:r>
            <a:r>
              <a:rPr lang="en-US" sz="6000" smtClean="0">
                <a:effectLst>
                  <a:outerShdw blurRad="38100" dist="38100" dir="2700000" algn="tl">
                    <a:srgbClr val="C0C0C0"/>
                  </a:outerShdw>
                </a:effectLst>
              </a:rPr>
              <a:t>of  marketing and </a:t>
            </a:r>
            <a:r>
              <a:rPr lang="en-US" sz="6000" dirty="0" smtClean="0">
                <a:effectLst>
                  <a:outerShdw blurRad="38100" dist="38100" dir="2700000" algn="tl">
                    <a:srgbClr val="C0C0C0"/>
                  </a:outerShdw>
                </a:effectLst>
              </a:rPr>
              <a:t>selling in creating </a:t>
            </a:r>
            <a:r>
              <a:rPr lang="en-US" sz="6000" smtClean="0">
                <a:effectLst>
                  <a:outerShdw blurRad="38100" dist="38100" dir="2700000" algn="tl">
                    <a:srgbClr val="C0C0C0"/>
                  </a:outerShdw>
                </a:effectLst>
              </a:rPr>
              <a:t>shareholder value</a:t>
            </a:r>
            <a:r>
              <a:rPr lang="en-US" sz="6000" dirty="0" smtClean="0">
                <a:effectLst>
                  <a:outerShdw blurRad="38100" dist="38100" dir="2700000" algn="tl">
                    <a:srgbClr val="C0C0C0"/>
                  </a:outerShdw>
                </a:effectLst>
              </a:rPr>
              <a:t/>
            </a:r>
            <a:br>
              <a:rPr lang="en-US" sz="6000" dirty="0" smtClean="0">
                <a:effectLst>
                  <a:outerShdw blurRad="38100" dist="38100" dir="2700000" algn="tl">
                    <a:srgbClr val="C0C0C0"/>
                  </a:outerShdw>
                </a:effectLst>
              </a:rPr>
            </a:br>
            <a:r>
              <a:rPr lang="en-US" dirty="0" smtClean="0">
                <a:effectLst>
                  <a:outerShdw blurRad="38100" dist="38100" dir="2700000" algn="tl">
                    <a:srgbClr val="C0C0C0"/>
                  </a:outerShdw>
                </a:effectLst>
              </a:rPr>
              <a:t/>
            </a:r>
            <a:br>
              <a:rPr lang="en-US" dirty="0" smtClean="0">
                <a:effectLst>
                  <a:outerShdw blurRad="38100" dist="38100" dir="2700000" algn="tl">
                    <a:srgbClr val="C0C0C0"/>
                  </a:outerShdw>
                </a:effectLst>
              </a:rPr>
            </a:br>
            <a:r>
              <a:rPr lang="en-US" sz="3100" dirty="0" smtClean="0">
                <a:effectLst>
                  <a:outerShdw blurRad="38100" dist="38100" dir="2700000" algn="tl">
                    <a:srgbClr val="C0C0C0"/>
                  </a:outerShdw>
                </a:effectLst>
              </a:rPr>
              <a:t>by Emeritus Professor Malcolm McDonald</a:t>
            </a:r>
            <a:br>
              <a:rPr lang="en-US" sz="3100" dirty="0" smtClean="0">
                <a:effectLst>
                  <a:outerShdw blurRad="38100" dist="38100" dir="2700000" algn="tl">
                    <a:srgbClr val="C0C0C0"/>
                  </a:outerShdw>
                </a:effectLst>
              </a:rPr>
            </a:br>
            <a:r>
              <a:rPr lang="en-US" sz="3100" dirty="0">
                <a:effectLst>
                  <a:outerShdw blurRad="38100" dist="38100" dir="2700000" algn="tl">
                    <a:srgbClr val="C0C0C0"/>
                  </a:outerShdw>
                </a:effectLst>
              </a:rPr>
              <a:t/>
            </a:r>
            <a:br>
              <a:rPr lang="en-US" sz="3100" dirty="0">
                <a:effectLst>
                  <a:outerShdw blurRad="38100" dist="38100" dir="2700000" algn="tl">
                    <a:srgbClr val="C0C0C0"/>
                  </a:outerShdw>
                </a:effectLst>
              </a:rPr>
            </a:br>
            <a:r>
              <a:rPr lang="en-US" sz="3100" dirty="0" smtClean="0">
                <a:effectLst>
                  <a:outerShdw blurRad="38100" dist="38100" dir="2700000" algn="tl">
                    <a:srgbClr val="C0C0C0"/>
                  </a:outerShdw>
                </a:effectLst>
              </a:rPr>
              <a:t>GSSI 13</a:t>
            </a:r>
            <a:r>
              <a:rPr lang="en-US" sz="3100" baseline="30000" dirty="0" smtClean="0">
                <a:effectLst>
                  <a:outerShdw blurRad="38100" dist="38100" dir="2700000" algn="tl">
                    <a:srgbClr val="C0C0C0"/>
                  </a:outerShdw>
                </a:effectLst>
              </a:rPr>
              <a:t>th</a:t>
            </a:r>
            <a:r>
              <a:rPr lang="en-US" sz="3100" dirty="0" smtClean="0">
                <a:effectLst>
                  <a:outerShdw blurRad="38100" dist="38100" dir="2700000" algn="tl">
                    <a:srgbClr val="C0C0C0"/>
                  </a:outerShdw>
                </a:effectLst>
              </a:rPr>
              <a:t> June 2014</a:t>
            </a:r>
          </a:p>
        </p:txBody>
      </p:sp>
      <p:sp>
        <p:nvSpPr>
          <p:cNvPr id="17410" name="Rectangle 3"/>
          <p:cNvSpPr>
            <a:spLocks noGrp="1" noChangeArrowheads="1"/>
          </p:cNvSpPr>
          <p:nvPr>
            <p:ph type="subTitle" idx="1"/>
          </p:nvPr>
        </p:nvSpPr>
        <p:spPr>
          <a:xfrm>
            <a:off x="1475656" y="4797152"/>
            <a:ext cx="6400800" cy="1752600"/>
          </a:xfrm>
        </p:spPr>
        <p:txBody>
          <a:bodyPr>
            <a:normAutofit/>
          </a:bodyPr>
          <a:lstStyle/>
          <a:p>
            <a:pPr>
              <a:buFont typeface="Monotype Sorts"/>
              <a:buNone/>
            </a:pPr>
            <a:endParaRPr lang="en-GB" sz="500" dirty="0" smtClean="0"/>
          </a:p>
          <a:p>
            <a:pPr>
              <a:buFont typeface="Monotype Sorts"/>
              <a:buNone/>
            </a:pPr>
            <a:endParaRPr lang="en-US" sz="100" dirty="0" smtClean="0"/>
          </a:p>
        </p:txBody>
      </p:sp>
    </p:spTree>
  </p:cSld>
  <p:clrMapOvr>
    <a:masterClrMapping/>
  </p:clrMapOvr>
  <p:transition>
    <p:blinds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89" name="Rectangle 2"/>
          <p:cNvSpPr>
            <a:spLocks noGrp="1" noChangeArrowheads="1"/>
          </p:cNvSpPr>
          <p:nvPr>
            <p:ph type="title"/>
          </p:nvPr>
        </p:nvSpPr>
        <p:spPr/>
        <p:txBody>
          <a:bodyPr/>
          <a:lstStyle/>
          <a:p>
            <a:pPr defTabSz="914400"/>
            <a:r>
              <a:rPr lang="en-US" smtClean="0"/>
              <a:t>Balance sheet</a:t>
            </a:r>
          </a:p>
        </p:txBody>
      </p:sp>
      <p:sp>
        <p:nvSpPr>
          <p:cNvPr id="652290" name="Rectangle 3"/>
          <p:cNvSpPr>
            <a:spLocks noChangeArrowheads="1"/>
          </p:cNvSpPr>
          <p:nvPr/>
        </p:nvSpPr>
        <p:spPr bwMode="auto">
          <a:xfrm>
            <a:off x="876300" y="1714500"/>
            <a:ext cx="6838950" cy="432435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defTabSz="762000" eaLnBrk="0" hangingPunct="0"/>
            <a:endParaRPr lang="en-US"/>
          </a:p>
        </p:txBody>
      </p:sp>
      <p:sp>
        <p:nvSpPr>
          <p:cNvPr id="652291" name="Text Box 4"/>
          <p:cNvSpPr txBox="1">
            <a:spLocks noChangeArrowheads="1"/>
          </p:cNvSpPr>
          <p:nvPr/>
        </p:nvSpPr>
        <p:spPr bwMode="auto">
          <a:xfrm>
            <a:off x="1793875" y="1887538"/>
            <a:ext cx="1185863" cy="457200"/>
          </a:xfrm>
          <a:prstGeom prst="rect">
            <a:avLst/>
          </a:prstGeom>
          <a:noFill/>
          <a:ln w="12700">
            <a:noFill/>
            <a:miter lim="800000"/>
            <a:headEnd type="none" w="sm" len="sm"/>
            <a:tailEnd type="none" w="sm" len="sm"/>
          </a:ln>
        </p:spPr>
        <p:txBody>
          <a:bodyPr wrap="none">
            <a:spAutoFit/>
          </a:bodyPr>
          <a:lstStyle/>
          <a:p>
            <a:pPr defTabSz="762000" eaLnBrk="0" hangingPunct="0"/>
            <a:r>
              <a:rPr lang="en-US" b="1"/>
              <a:t>Assets</a:t>
            </a:r>
          </a:p>
        </p:txBody>
      </p:sp>
      <p:sp>
        <p:nvSpPr>
          <p:cNvPr id="652292" name="Text Box 5"/>
          <p:cNvSpPr txBox="1">
            <a:spLocks noChangeArrowheads="1"/>
          </p:cNvSpPr>
          <p:nvPr/>
        </p:nvSpPr>
        <p:spPr bwMode="auto">
          <a:xfrm>
            <a:off x="5013325" y="1887538"/>
            <a:ext cx="2101850" cy="457200"/>
          </a:xfrm>
          <a:prstGeom prst="rect">
            <a:avLst/>
          </a:prstGeom>
          <a:noFill/>
          <a:ln w="12700">
            <a:noFill/>
            <a:miter lim="800000"/>
            <a:headEnd type="none" w="sm" len="sm"/>
            <a:tailEnd type="none" w="sm" len="sm"/>
          </a:ln>
        </p:spPr>
        <p:txBody>
          <a:bodyPr>
            <a:spAutoFit/>
          </a:bodyPr>
          <a:lstStyle/>
          <a:p>
            <a:pPr defTabSz="762000" eaLnBrk="0" hangingPunct="0"/>
            <a:r>
              <a:rPr lang="en-US" b="1"/>
              <a:t>Liabilities</a:t>
            </a:r>
          </a:p>
        </p:txBody>
      </p:sp>
      <p:sp>
        <p:nvSpPr>
          <p:cNvPr id="652293" name="Line 6"/>
          <p:cNvSpPr>
            <a:spLocks noChangeShapeType="1"/>
          </p:cNvSpPr>
          <p:nvPr/>
        </p:nvSpPr>
        <p:spPr bwMode="auto">
          <a:xfrm flipH="1">
            <a:off x="4114800" y="1695450"/>
            <a:ext cx="19050" cy="43815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52294" name="Line 7"/>
          <p:cNvSpPr>
            <a:spLocks noChangeShapeType="1"/>
          </p:cNvSpPr>
          <p:nvPr/>
        </p:nvSpPr>
        <p:spPr bwMode="auto">
          <a:xfrm flipV="1">
            <a:off x="895350" y="2305050"/>
            <a:ext cx="6781800" cy="1905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52295" name="Line 8"/>
          <p:cNvSpPr>
            <a:spLocks noChangeShapeType="1"/>
          </p:cNvSpPr>
          <p:nvPr/>
        </p:nvSpPr>
        <p:spPr bwMode="auto">
          <a:xfrm>
            <a:off x="952500" y="5314950"/>
            <a:ext cx="670560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52296" name="Text Box 9"/>
          <p:cNvSpPr txBox="1">
            <a:spLocks noChangeArrowheads="1"/>
          </p:cNvSpPr>
          <p:nvPr/>
        </p:nvSpPr>
        <p:spPr bwMode="auto">
          <a:xfrm>
            <a:off x="1355725" y="5449888"/>
            <a:ext cx="1814513" cy="457200"/>
          </a:xfrm>
          <a:prstGeom prst="rect">
            <a:avLst/>
          </a:prstGeom>
          <a:noFill/>
          <a:ln w="12700">
            <a:noFill/>
            <a:miter lim="800000"/>
            <a:headEnd type="none" w="sm" len="sm"/>
            <a:tailEnd type="none" w="sm" len="sm"/>
          </a:ln>
        </p:spPr>
        <p:txBody>
          <a:bodyPr wrap="none">
            <a:spAutoFit/>
          </a:bodyPr>
          <a:lstStyle/>
          <a:p>
            <a:pPr defTabSz="762000" eaLnBrk="0" hangingPunct="0"/>
            <a:r>
              <a:rPr lang="en-US"/>
              <a:t>£100 million</a:t>
            </a:r>
          </a:p>
        </p:txBody>
      </p:sp>
      <p:sp>
        <p:nvSpPr>
          <p:cNvPr id="652297" name="Text Box 10"/>
          <p:cNvSpPr txBox="1">
            <a:spLocks noChangeArrowheads="1"/>
          </p:cNvSpPr>
          <p:nvPr/>
        </p:nvSpPr>
        <p:spPr bwMode="auto">
          <a:xfrm>
            <a:off x="4975225" y="5430838"/>
            <a:ext cx="1928813" cy="457200"/>
          </a:xfrm>
          <a:prstGeom prst="rect">
            <a:avLst/>
          </a:prstGeom>
          <a:noFill/>
          <a:ln w="12700">
            <a:noFill/>
            <a:miter lim="800000"/>
            <a:headEnd type="none" w="sm" len="sm"/>
            <a:tailEnd type="none" w="sm" len="sm"/>
          </a:ln>
        </p:spPr>
        <p:txBody>
          <a:bodyPr>
            <a:spAutoFit/>
          </a:bodyPr>
          <a:lstStyle/>
          <a:p>
            <a:pPr defTabSz="762000" eaLnBrk="0" hangingPunct="0"/>
            <a:r>
              <a:rPr lang="en-US"/>
              <a:t>£900 million</a:t>
            </a:r>
          </a:p>
        </p:txBody>
      </p:sp>
      <p:sp>
        <p:nvSpPr>
          <p:cNvPr id="652298" name="Text Box 11"/>
          <p:cNvSpPr txBox="1">
            <a:spLocks noChangeArrowheads="1"/>
          </p:cNvSpPr>
          <p:nvPr/>
        </p:nvSpPr>
        <p:spPr bwMode="auto">
          <a:xfrm>
            <a:off x="803275" y="6170613"/>
            <a:ext cx="5360988" cy="304800"/>
          </a:xfrm>
          <a:prstGeom prst="rect">
            <a:avLst/>
          </a:prstGeom>
          <a:noFill/>
          <a:ln w="12700">
            <a:noFill/>
            <a:miter lim="800000"/>
            <a:headEnd type="none" w="sm" len="sm"/>
            <a:tailEnd type="none" w="sm" len="sm"/>
          </a:ln>
        </p:spPr>
        <p:txBody>
          <a:bodyPr>
            <a:spAutoFit/>
          </a:bodyPr>
          <a:lstStyle/>
          <a:p>
            <a:pPr defTabSz="762000" eaLnBrk="0" hangingPunct="0"/>
            <a:r>
              <a:rPr lang="en-US" sz="1400"/>
              <a:t>© Professor Malcolm McDonald, Cranfield School of Management</a:t>
            </a:r>
          </a:p>
        </p:txBody>
      </p:sp>
      <p:sp>
        <p:nvSpPr>
          <p:cNvPr id="652299" name="Text Box 12"/>
          <p:cNvSpPr txBox="1">
            <a:spLocks noChangeArrowheads="1"/>
          </p:cNvSpPr>
          <p:nvPr/>
        </p:nvSpPr>
        <p:spPr bwMode="auto">
          <a:xfrm>
            <a:off x="1241425" y="2516188"/>
            <a:ext cx="1609725" cy="2282825"/>
          </a:xfrm>
          <a:prstGeom prst="rect">
            <a:avLst/>
          </a:prstGeom>
          <a:noFill/>
          <a:ln w="12700">
            <a:noFill/>
            <a:miter lim="800000"/>
            <a:headEnd type="none" w="sm" len="sm"/>
            <a:tailEnd type="none" w="sm" len="sm"/>
          </a:ln>
        </p:spPr>
        <p:txBody>
          <a:bodyPr wrap="none">
            <a:spAutoFit/>
          </a:bodyPr>
          <a:lstStyle/>
          <a:p>
            <a:pPr defTabSz="762000" eaLnBrk="0" hangingPunct="0"/>
            <a:r>
              <a:rPr lang="en-US"/>
              <a:t>- Land</a:t>
            </a:r>
          </a:p>
          <a:p>
            <a:pPr defTabSz="762000" eaLnBrk="0" hangingPunct="0"/>
            <a:r>
              <a:rPr lang="en-US"/>
              <a:t>- Buildings</a:t>
            </a:r>
          </a:p>
          <a:p>
            <a:pPr defTabSz="762000" eaLnBrk="0" hangingPunct="0"/>
            <a:r>
              <a:rPr lang="en-US"/>
              <a:t>- Plant</a:t>
            </a:r>
          </a:p>
          <a:p>
            <a:pPr defTabSz="762000" eaLnBrk="0" hangingPunct="0"/>
            <a:r>
              <a:rPr lang="en-US"/>
              <a:t>- Vehicles</a:t>
            </a:r>
          </a:p>
          <a:p>
            <a:pPr defTabSz="762000" eaLnBrk="0" hangingPunct="0"/>
            <a:r>
              <a:rPr lang="en-US"/>
              <a:t>etc.</a:t>
            </a:r>
          </a:p>
          <a:p>
            <a:pPr defTabSz="762000" eaLnBrk="0" hangingPunct="0"/>
            <a:endParaRPr lang="en-US"/>
          </a:p>
        </p:txBody>
      </p:sp>
      <p:sp>
        <p:nvSpPr>
          <p:cNvPr id="652300" name="Text Box 13"/>
          <p:cNvSpPr txBox="1">
            <a:spLocks noChangeArrowheads="1"/>
          </p:cNvSpPr>
          <p:nvPr/>
        </p:nvSpPr>
        <p:spPr bwMode="auto">
          <a:xfrm>
            <a:off x="4441825" y="2573338"/>
            <a:ext cx="1792288" cy="1552575"/>
          </a:xfrm>
          <a:prstGeom prst="rect">
            <a:avLst/>
          </a:prstGeom>
          <a:noFill/>
          <a:ln w="12700">
            <a:noFill/>
            <a:miter lim="800000"/>
            <a:headEnd type="none" w="sm" len="sm"/>
            <a:tailEnd type="none" w="sm" len="sm"/>
          </a:ln>
        </p:spPr>
        <p:txBody>
          <a:bodyPr wrap="none">
            <a:spAutoFit/>
          </a:bodyPr>
          <a:lstStyle/>
          <a:p>
            <a:pPr defTabSz="762000" eaLnBrk="0" hangingPunct="0"/>
            <a:r>
              <a:rPr lang="en-US"/>
              <a:t>- Shares</a:t>
            </a:r>
          </a:p>
          <a:p>
            <a:pPr defTabSz="762000" eaLnBrk="0" hangingPunct="0"/>
            <a:r>
              <a:rPr lang="en-US"/>
              <a:t>- Loans</a:t>
            </a:r>
          </a:p>
          <a:p>
            <a:pPr defTabSz="762000" eaLnBrk="0" hangingPunct="0"/>
            <a:r>
              <a:rPr lang="en-US"/>
              <a:t>- Overdrafts</a:t>
            </a:r>
          </a:p>
          <a:p>
            <a:pPr defTabSz="762000" eaLnBrk="0" hangingPunct="0"/>
            <a:r>
              <a:rPr lang="en-US"/>
              <a:t>etc.</a:t>
            </a:r>
          </a:p>
        </p:txBody>
      </p:sp>
    </p:spTree>
    <p:extLst>
      <p:ext uri="{BB962C8B-B14F-4D97-AF65-F5344CB8AC3E}">
        <p14:creationId xmlns:p14="http://schemas.microsoft.com/office/powerpoint/2010/main" val="266862833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7" name="Rectangle 2"/>
          <p:cNvSpPr>
            <a:spLocks noGrp="1" noChangeArrowheads="1"/>
          </p:cNvSpPr>
          <p:nvPr>
            <p:ph type="title"/>
          </p:nvPr>
        </p:nvSpPr>
        <p:spPr/>
        <p:txBody>
          <a:bodyPr/>
          <a:lstStyle/>
          <a:p>
            <a:pPr defTabSz="914400"/>
            <a:r>
              <a:rPr lang="en-US" smtClean="0"/>
              <a:t>Balance sheet</a:t>
            </a:r>
          </a:p>
        </p:txBody>
      </p:sp>
      <p:sp>
        <p:nvSpPr>
          <p:cNvPr id="654338" name="Rectangle 3"/>
          <p:cNvSpPr>
            <a:spLocks noChangeArrowheads="1"/>
          </p:cNvSpPr>
          <p:nvPr/>
        </p:nvSpPr>
        <p:spPr bwMode="auto">
          <a:xfrm>
            <a:off x="876300" y="1714500"/>
            <a:ext cx="6838950" cy="432435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defTabSz="762000" eaLnBrk="0" hangingPunct="0"/>
            <a:endParaRPr lang="en-US"/>
          </a:p>
        </p:txBody>
      </p:sp>
      <p:sp>
        <p:nvSpPr>
          <p:cNvPr id="654339" name="Text Box 4"/>
          <p:cNvSpPr txBox="1">
            <a:spLocks noChangeArrowheads="1"/>
          </p:cNvSpPr>
          <p:nvPr/>
        </p:nvSpPr>
        <p:spPr bwMode="auto">
          <a:xfrm>
            <a:off x="1793875" y="1887538"/>
            <a:ext cx="1185863" cy="457200"/>
          </a:xfrm>
          <a:prstGeom prst="rect">
            <a:avLst/>
          </a:prstGeom>
          <a:noFill/>
          <a:ln w="12700">
            <a:noFill/>
            <a:miter lim="800000"/>
            <a:headEnd type="none" w="sm" len="sm"/>
            <a:tailEnd type="none" w="sm" len="sm"/>
          </a:ln>
        </p:spPr>
        <p:txBody>
          <a:bodyPr wrap="none">
            <a:spAutoFit/>
          </a:bodyPr>
          <a:lstStyle/>
          <a:p>
            <a:pPr defTabSz="762000" eaLnBrk="0" hangingPunct="0"/>
            <a:r>
              <a:rPr lang="en-US" b="1"/>
              <a:t>Assets</a:t>
            </a:r>
          </a:p>
        </p:txBody>
      </p:sp>
      <p:sp>
        <p:nvSpPr>
          <p:cNvPr id="654340" name="Text Box 5"/>
          <p:cNvSpPr txBox="1">
            <a:spLocks noChangeArrowheads="1"/>
          </p:cNvSpPr>
          <p:nvPr/>
        </p:nvSpPr>
        <p:spPr bwMode="auto">
          <a:xfrm>
            <a:off x="5013325" y="1887538"/>
            <a:ext cx="2101850" cy="457200"/>
          </a:xfrm>
          <a:prstGeom prst="rect">
            <a:avLst/>
          </a:prstGeom>
          <a:noFill/>
          <a:ln w="12700">
            <a:noFill/>
            <a:miter lim="800000"/>
            <a:headEnd type="none" w="sm" len="sm"/>
            <a:tailEnd type="none" w="sm" len="sm"/>
          </a:ln>
        </p:spPr>
        <p:txBody>
          <a:bodyPr>
            <a:spAutoFit/>
          </a:bodyPr>
          <a:lstStyle/>
          <a:p>
            <a:pPr defTabSz="762000" eaLnBrk="0" hangingPunct="0"/>
            <a:r>
              <a:rPr lang="en-US" b="1"/>
              <a:t>Liabilities</a:t>
            </a:r>
          </a:p>
        </p:txBody>
      </p:sp>
      <p:sp>
        <p:nvSpPr>
          <p:cNvPr id="654341" name="Line 6"/>
          <p:cNvSpPr>
            <a:spLocks noChangeShapeType="1"/>
          </p:cNvSpPr>
          <p:nvPr/>
        </p:nvSpPr>
        <p:spPr bwMode="auto">
          <a:xfrm flipH="1">
            <a:off x="4114800" y="1695450"/>
            <a:ext cx="19050" cy="43815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54342" name="Line 7"/>
          <p:cNvSpPr>
            <a:spLocks noChangeShapeType="1"/>
          </p:cNvSpPr>
          <p:nvPr/>
        </p:nvSpPr>
        <p:spPr bwMode="auto">
          <a:xfrm flipV="1">
            <a:off x="895350" y="2305050"/>
            <a:ext cx="6781800" cy="1905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54343" name="Line 8"/>
          <p:cNvSpPr>
            <a:spLocks noChangeShapeType="1"/>
          </p:cNvSpPr>
          <p:nvPr/>
        </p:nvSpPr>
        <p:spPr bwMode="auto">
          <a:xfrm>
            <a:off x="952500" y="5314950"/>
            <a:ext cx="670560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54344" name="Text Box 9"/>
          <p:cNvSpPr txBox="1">
            <a:spLocks noChangeArrowheads="1"/>
          </p:cNvSpPr>
          <p:nvPr/>
        </p:nvSpPr>
        <p:spPr bwMode="auto">
          <a:xfrm>
            <a:off x="1355725" y="5449888"/>
            <a:ext cx="1814513" cy="457200"/>
          </a:xfrm>
          <a:prstGeom prst="rect">
            <a:avLst/>
          </a:prstGeom>
          <a:noFill/>
          <a:ln w="12700">
            <a:noFill/>
            <a:miter lim="800000"/>
            <a:headEnd type="none" w="sm" len="sm"/>
            <a:tailEnd type="none" w="sm" len="sm"/>
          </a:ln>
        </p:spPr>
        <p:txBody>
          <a:bodyPr wrap="none">
            <a:spAutoFit/>
          </a:bodyPr>
          <a:lstStyle/>
          <a:p>
            <a:pPr defTabSz="762000" eaLnBrk="0" hangingPunct="0"/>
            <a:r>
              <a:rPr lang="en-US"/>
              <a:t>£900 million</a:t>
            </a:r>
          </a:p>
        </p:txBody>
      </p:sp>
      <p:sp>
        <p:nvSpPr>
          <p:cNvPr id="654345" name="Text Box 10"/>
          <p:cNvSpPr txBox="1">
            <a:spLocks noChangeArrowheads="1"/>
          </p:cNvSpPr>
          <p:nvPr/>
        </p:nvSpPr>
        <p:spPr bwMode="auto">
          <a:xfrm>
            <a:off x="4975225" y="5430838"/>
            <a:ext cx="1928813" cy="457200"/>
          </a:xfrm>
          <a:prstGeom prst="rect">
            <a:avLst/>
          </a:prstGeom>
          <a:noFill/>
          <a:ln w="12700">
            <a:noFill/>
            <a:miter lim="800000"/>
            <a:headEnd type="none" w="sm" len="sm"/>
            <a:tailEnd type="none" w="sm" len="sm"/>
          </a:ln>
        </p:spPr>
        <p:txBody>
          <a:bodyPr>
            <a:spAutoFit/>
          </a:bodyPr>
          <a:lstStyle/>
          <a:p>
            <a:pPr defTabSz="762000" eaLnBrk="0" hangingPunct="0"/>
            <a:r>
              <a:rPr lang="en-US"/>
              <a:t>£900 million</a:t>
            </a:r>
          </a:p>
        </p:txBody>
      </p:sp>
      <p:sp>
        <p:nvSpPr>
          <p:cNvPr id="654346" name="Text Box 11"/>
          <p:cNvSpPr txBox="1">
            <a:spLocks noChangeArrowheads="1"/>
          </p:cNvSpPr>
          <p:nvPr/>
        </p:nvSpPr>
        <p:spPr bwMode="auto">
          <a:xfrm>
            <a:off x="1184275" y="4535488"/>
            <a:ext cx="2501900" cy="457200"/>
          </a:xfrm>
          <a:prstGeom prst="rect">
            <a:avLst/>
          </a:prstGeom>
          <a:noFill/>
          <a:ln w="12700">
            <a:noFill/>
            <a:miter lim="800000"/>
            <a:headEnd type="none" w="sm" len="sm"/>
            <a:tailEnd type="none" w="sm" len="sm"/>
          </a:ln>
        </p:spPr>
        <p:txBody>
          <a:bodyPr wrap="none">
            <a:spAutoFit/>
          </a:bodyPr>
          <a:lstStyle/>
          <a:p>
            <a:pPr defTabSz="762000" eaLnBrk="0" hangingPunct="0"/>
            <a:r>
              <a:rPr lang="en-US" b="1">
                <a:solidFill>
                  <a:srgbClr val="FF6600"/>
                </a:solidFill>
              </a:rPr>
              <a:t>Goodwill £800m</a:t>
            </a:r>
            <a:endParaRPr lang="en-US"/>
          </a:p>
        </p:txBody>
      </p:sp>
      <p:sp>
        <p:nvSpPr>
          <p:cNvPr id="654347" name="Text Box 12"/>
          <p:cNvSpPr txBox="1">
            <a:spLocks noChangeArrowheads="1"/>
          </p:cNvSpPr>
          <p:nvPr/>
        </p:nvSpPr>
        <p:spPr bwMode="auto">
          <a:xfrm>
            <a:off x="536575" y="6165850"/>
            <a:ext cx="5360988" cy="304800"/>
          </a:xfrm>
          <a:prstGeom prst="rect">
            <a:avLst/>
          </a:prstGeom>
          <a:noFill/>
          <a:ln w="12700">
            <a:noFill/>
            <a:miter lim="800000"/>
            <a:headEnd type="none" w="sm" len="sm"/>
            <a:tailEnd type="none" w="sm" len="sm"/>
          </a:ln>
        </p:spPr>
        <p:txBody>
          <a:bodyPr>
            <a:spAutoFit/>
          </a:bodyPr>
          <a:lstStyle/>
          <a:p>
            <a:pPr defTabSz="762000" eaLnBrk="0" hangingPunct="0"/>
            <a:r>
              <a:rPr lang="en-US" sz="1400"/>
              <a:t>© Professor Malcolm McDonald, Cranfield School of Management</a:t>
            </a:r>
          </a:p>
        </p:txBody>
      </p:sp>
      <p:sp>
        <p:nvSpPr>
          <p:cNvPr id="654348" name="Text Box 13"/>
          <p:cNvSpPr txBox="1">
            <a:spLocks noChangeArrowheads="1"/>
          </p:cNvSpPr>
          <p:nvPr/>
        </p:nvSpPr>
        <p:spPr bwMode="auto">
          <a:xfrm>
            <a:off x="1222375" y="2516188"/>
            <a:ext cx="1609725" cy="1552575"/>
          </a:xfrm>
          <a:prstGeom prst="rect">
            <a:avLst/>
          </a:prstGeom>
          <a:noFill/>
          <a:ln w="12700">
            <a:noFill/>
            <a:miter lim="800000"/>
            <a:headEnd type="none" w="sm" len="sm"/>
            <a:tailEnd type="none" w="sm" len="sm"/>
          </a:ln>
        </p:spPr>
        <p:txBody>
          <a:bodyPr wrap="none">
            <a:spAutoFit/>
          </a:bodyPr>
          <a:lstStyle/>
          <a:p>
            <a:pPr defTabSz="762000" eaLnBrk="0" hangingPunct="0"/>
            <a:r>
              <a:rPr lang="en-US"/>
              <a:t>- Land</a:t>
            </a:r>
          </a:p>
          <a:p>
            <a:pPr defTabSz="762000" eaLnBrk="0" hangingPunct="0"/>
            <a:r>
              <a:rPr lang="en-US"/>
              <a:t>- Buildings</a:t>
            </a:r>
          </a:p>
          <a:p>
            <a:pPr defTabSz="762000" eaLnBrk="0" hangingPunct="0"/>
            <a:r>
              <a:rPr lang="en-US"/>
              <a:t>- Plant</a:t>
            </a:r>
          </a:p>
          <a:p>
            <a:pPr defTabSz="762000" eaLnBrk="0" hangingPunct="0"/>
            <a:r>
              <a:rPr lang="en-US"/>
              <a:t>- Vehicles</a:t>
            </a:r>
          </a:p>
        </p:txBody>
      </p:sp>
      <p:sp>
        <p:nvSpPr>
          <p:cNvPr id="654349" name="Text Box 14"/>
          <p:cNvSpPr txBox="1">
            <a:spLocks noChangeArrowheads="1"/>
          </p:cNvSpPr>
          <p:nvPr/>
        </p:nvSpPr>
        <p:spPr bwMode="auto">
          <a:xfrm>
            <a:off x="4422775" y="2478088"/>
            <a:ext cx="1792288" cy="1552575"/>
          </a:xfrm>
          <a:prstGeom prst="rect">
            <a:avLst/>
          </a:prstGeom>
          <a:noFill/>
          <a:ln w="12700">
            <a:noFill/>
            <a:miter lim="800000"/>
            <a:headEnd type="none" w="sm" len="sm"/>
            <a:tailEnd type="none" w="sm" len="sm"/>
          </a:ln>
        </p:spPr>
        <p:txBody>
          <a:bodyPr wrap="none">
            <a:spAutoFit/>
          </a:bodyPr>
          <a:lstStyle/>
          <a:p>
            <a:pPr defTabSz="762000" eaLnBrk="0" hangingPunct="0"/>
            <a:r>
              <a:rPr lang="en-US"/>
              <a:t>- Shares</a:t>
            </a:r>
          </a:p>
          <a:p>
            <a:pPr defTabSz="762000" eaLnBrk="0" hangingPunct="0"/>
            <a:r>
              <a:rPr lang="en-US"/>
              <a:t>- Loans</a:t>
            </a:r>
          </a:p>
          <a:p>
            <a:pPr defTabSz="762000" eaLnBrk="0" hangingPunct="0"/>
            <a:r>
              <a:rPr lang="en-US"/>
              <a:t>- Overdrafts</a:t>
            </a:r>
          </a:p>
          <a:p>
            <a:pPr defTabSz="762000" eaLnBrk="0" hangingPunct="0"/>
            <a:r>
              <a:rPr lang="en-US"/>
              <a:t>etc.</a:t>
            </a:r>
          </a:p>
        </p:txBody>
      </p:sp>
    </p:spTree>
    <p:extLst>
      <p:ext uri="{BB962C8B-B14F-4D97-AF65-F5344CB8AC3E}">
        <p14:creationId xmlns:p14="http://schemas.microsoft.com/office/powerpoint/2010/main" val="131510738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79298" name="Chart 1"/>
          <p:cNvGraphicFramePr>
            <a:graphicFrameLocks/>
          </p:cNvGraphicFramePr>
          <p:nvPr/>
        </p:nvGraphicFramePr>
        <p:xfrm>
          <a:off x="611188" y="1397000"/>
          <a:ext cx="8137525" cy="4064000"/>
        </p:xfrm>
        <a:graphic>
          <a:graphicData uri="http://schemas.openxmlformats.org/presentationml/2006/ole">
            <mc:AlternateContent xmlns:mc="http://schemas.openxmlformats.org/markup-compatibility/2006">
              <mc:Choice xmlns:v="urn:schemas-microsoft-com:vml" Requires="v">
                <p:oleObj spid="_x0000_s526345" r:id="rId4" imgW="8138865" imgH="4066384" progId="Excel.Sheet.8">
                  <p:embed/>
                </p:oleObj>
              </mc:Choice>
              <mc:Fallback>
                <p:oleObj r:id="rId4" imgW="8138865" imgH="4066384"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188" y="1397000"/>
                        <a:ext cx="8137525" cy="406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extBox 2"/>
          <p:cNvSpPr txBox="1"/>
          <p:nvPr/>
        </p:nvSpPr>
        <p:spPr>
          <a:xfrm>
            <a:off x="428625" y="571500"/>
            <a:ext cx="7239000" cy="307975"/>
          </a:xfrm>
          <a:prstGeom prst="rect">
            <a:avLst/>
          </a:prstGeom>
          <a:noFill/>
        </p:spPr>
        <p:txBody>
          <a:bodyPr>
            <a:spAutoFit/>
          </a:bodyPr>
          <a:lstStyle/>
          <a:p>
            <a:pPr eaLnBrk="0" hangingPunct="0">
              <a:defRPr/>
            </a:pPr>
            <a:r>
              <a:rPr lang="en-GB" sz="1400" b="1" dirty="0">
                <a:solidFill>
                  <a:schemeClr val="accent2">
                    <a:lumMod val="50000"/>
                  </a:schemeClr>
                </a:solidFill>
                <a:latin typeface="Calibri" pitchFamily="34" charset="0"/>
                <a:cs typeface="Arial" pitchFamily="34" charset="0"/>
              </a:rPr>
              <a:t>Asset Breakdown for the top 10 countries by Enterprise Value (US$ millions</a:t>
            </a:r>
            <a:r>
              <a:rPr lang="en-GB" sz="1400" b="1">
                <a:solidFill>
                  <a:schemeClr val="accent2">
                    <a:lumMod val="50000"/>
                  </a:schemeClr>
                </a:solidFill>
                <a:latin typeface="Calibri" pitchFamily="34" charset="0"/>
                <a:cs typeface="Arial" pitchFamily="34" charset="0"/>
              </a:rPr>
              <a:t>, </a:t>
            </a:r>
            <a:r>
              <a:rPr lang="en-GB" sz="1400" b="1" smtClean="0">
                <a:solidFill>
                  <a:schemeClr val="accent2">
                    <a:lumMod val="50000"/>
                  </a:schemeClr>
                </a:solidFill>
                <a:latin typeface="Calibri" pitchFamily="34" charset="0"/>
                <a:cs typeface="Arial" pitchFamily="34" charset="0"/>
              </a:rPr>
              <a:t>2011)</a:t>
            </a:r>
            <a:endParaRPr lang="en-US" sz="1400" b="1" dirty="0">
              <a:solidFill>
                <a:schemeClr val="accent2">
                  <a:lumMod val="50000"/>
                </a:schemeClr>
              </a:solidFill>
              <a:latin typeface="Calibri" pitchFamily="34" charset="0"/>
              <a:cs typeface="Arial" pitchFamily="34" charset="0"/>
            </a:endParaRPr>
          </a:p>
        </p:txBody>
      </p:sp>
    </p:spTree>
    <p:extLst>
      <p:ext uri="{BB962C8B-B14F-4D97-AF65-F5344CB8AC3E}">
        <p14:creationId xmlns:p14="http://schemas.microsoft.com/office/powerpoint/2010/main" val="3622147619"/>
      </p:ext>
    </p:extLst>
  </p:cSld>
  <p:clrMapOvr>
    <a:masterClrMapping/>
  </p:clrMapOvr>
  <p:transition>
    <p:blinds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505" name="Rectangle 2"/>
          <p:cNvSpPr>
            <a:spLocks noGrp="1" noChangeArrowheads="1"/>
          </p:cNvSpPr>
          <p:nvPr>
            <p:ph type="title"/>
          </p:nvPr>
        </p:nvSpPr>
        <p:spPr>
          <a:xfrm>
            <a:off x="711200" y="355600"/>
            <a:ext cx="7772400" cy="711200"/>
          </a:xfrm>
        </p:spPr>
        <p:txBody>
          <a:bodyPr/>
          <a:lstStyle/>
          <a:p>
            <a:r>
              <a:rPr lang="en-GB" sz="2800" smtClean="0"/>
              <a:t>Intangibles</a:t>
            </a:r>
          </a:p>
        </p:txBody>
      </p:sp>
      <p:sp>
        <p:nvSpPr>
          <p:cNvPr id="661506" name="Rectangle 3"/>
          <p:cNvSpPr>
            <a:spLocks noGrp="1" noChangeArrowheads="1"/>
          </p:cNvSpPr>
          <p:nvPr>
            <p:ph idx="1"/>
          </p:nvPr>
        </p:nvSpPr>
        <p:spPr>
          <a:xfrm>
            <a:off x="684213" y="1341438"/>
            <a:ext cx="7918450" cy="5183187"/>
          </a:xfrm>
        </p:spPr>
        <p:txBody>
          <a:bodyPr/>
          <a:lstStyle/>
          <a:p>
            <a:pPr lvl="1">
              <a:buFontTx/>
              <a:buNone/>
            </a:pPr>
            <a:r>
              <a:rPr lang="en-GB" sz="2500" dirty="0" smtClean="0"/>
              <a:t>	P and G  paid £31 billion for Gillette, but bought only £4 billion of tangible assets</a:t>
            </a:r>
          </a:p>
          <a:p>
            <a:pPr lvl="1">
              <a:buFontTx/>
              <a:buChar char="-"/>
            </a:pPr>
            <a:r>
              <a:rPr lang="en-GB" sz="2500" dirty="0" smtClean="0"/>
              <a:t>Gillette brand				£ 4.0 billion</a:t>
            </a:r>
          </a:p>
          <a:p>
            <a:pPr lvl="1">
              <a:buFontTx/>
              <a:buChar char="-"/>
            </a:pPr>
            <a:r>
              <a:rPr lang="en-GB" sz="2500" dirty="0" smtClean="0"/>
              <a:t>Duracell brand				£ 2.5 billion</a:t>
            </a:r>
          </a:p>
          <a:p>
            <a:pPr lvl="1">
              <a:buFontTx/>
              <a:buChar char="-"/>
            </a:pPr>
            <a:r>
              <a:rPr lang="en-GB" sz="2500" dirty="0" smtClean="0"/>
              <a:t>Oral B					£ 2.0 billion</a:t>
            </a:r>
          </a:p>
          <a:p>
            <a:pPr lvl="1">
              <a:buFontTx/>
              <a:buChar char="-"/>
            </a:pPr>
            <a:r>
              <a:rPr lang="en-GB" sz="2500" dirty="0" smtClean="0"/>
              <a:t>Braun					£ 1.5 billion</a:t>
            </a:r>
          </a:p>
          <a:p>
            <a:pPr lvl="1">
              <a:buFontTx/>
              <a:buChar char="-"/>
            </a:pPr>
            <a:r>
              <a:rPr lang="en-GB" sz="2500" dirty="0" smtClean="0"/>
              <a:t>Retail and supplier network		£10.0 billion</a:t>
            </a:r>
          </a:p>
          <a:p>
            <a:pPr lvl="1">
              <a:buFontTx/>
              <a:buChar char="-"/>
            </a:pPr>
            <a:r>
              <a:rPr lang="en-GB" sz="2500" dirty="0" smtClean="0"/>
              <a:t>Gillette innovative capability	£  7.0 billion</a:t>
            </a:r>
          </a:p>
          <a:p>
            <a:pPr lvl="1">
              <a:buFontTx/>
              <a:buNone/>
            </a:pPr>
            <a:r>
              <a:rPr lang="en-GB" sz="2500" dirty="0" smtClean="0"/>
              <a:t>						</a:t>
            </a:r>
            <a:r>
              <a:rPr lang="en-GB" sz="2500" b="1" dirty="0" smtClean="0"/>
              <a:t>TOTAL</a:t>
            </a:r>
            <a:r>
              <a:rPr lang="en-GB" sz="2500" dirty="0" smtClean="0"/>
              <a:t>	£27.0 billion</a:t>
            </a:r>
          </a:p>
          <a:p>
            <a:pPr lvl="1">
              <a:buFontTx/>
              <a:buNone/>
            </a:pPr>
            <a:endParaRPr lang="en-GB" sz="2500" dirty="0" smtClean="0"/>
          </a:p>
          <a:p>
            <a:pPr lvl="1">
              <a:buFontTx/>
              <a:buNone/>
            </a:pPr>
            <a:r>
              <a:rPr lang="en-GB" sz="1800" dirty="0" smtClean="0"/>
              <a:t>(David Haigh, Brand Finance, Marketing Magazine, 1</a:t>
            </a:r>
            <a:r>
              <a:rPr lang="en-GB" sz="1800" baseline="30000" dirty="0" smtClean="0"/>
              <a:t>st</a:t>
            </a:r>
            <a:r>
              <a:rPr lang="en-GB" sz="1800" dirty="0" smtClean="0"/>
              <a:t> April 2005)</a:t>
            </a:r>
            <a:r>
              <a:rPr lang="en-GB" sz="2500" dirty="0" smtClean="0"/>
              <a:t>	</a:t>
            </a:r>
          </a:p>
        </p:txBody>
      </p:sp>
    </p:spTree>
    <p:extLst>
      <p:ext uri="{BB962C8B-B14F-4D97-AF65-F5344CB8AC3E}">
        <p14:creationId xmlns:p14="http://schemas.microsoft.com/office/powerpoint/2010/main" val="241715735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02" name="Rectangle 2"/>
          <p:cNvSpPr>
            <a:spLocks noGrp="1" noChangeArrowheads="1"/>
          </p:cNvSpPr>
          <p:nvPr>
            <p:ph type="title"/>
          </p:nvPr>
        </p:nvSpPr>
        <p:spPr/>
        <p:txBody>
          <a:bodyPr/>
          <a:lstStyle/>
          <a:p>
            <a:endParaRPr lang="en-US" smtClean="0"/>
          </a:p>
        </p:txBody>
      </p:sp>
      <p:sp>
        <p:nvSpPr>
          <p:cNvPr id="716803" name="Rectangle 3"/>
          <p:cNvSpPr>
            <a:spLocks noGrp="1" noChangeArrowheads="1"/>
          </p:cNvSpPr>
          <p:nvPr>
            <p:ph idx="1"/>
          </p:nvPr>
        </p:nvSpPr>
        <p:spPr/>
        <p:txBody>
          <a:bodyPr/>
          <a:lstStyle/>
          <a:p>
            <a:r>
              <a:rPr lang="en-GB" smtClean="0"/>
              <a:t>Marketing: existential malpractice and an etherised discipline; a soteriological comment</a:t>
            </a:r>
          </a:p>
          <a:p>
            <a:endParaRPr lang="en-GB" smtClean="0"/>
          </a:p>
          <a:p>
            <a:r>
              <a:rPr lang="en-GB" smtClean="0"/>
              <a:t>JMM  Vol 20. 3-4. April 2004 ( pp 387-408 )</a:t>
            </a:r>
          </a:p>
        </p:txBody>
      </p:sp>
    </p:spTree>
    <p:extLst>
      <p:ext uri="{BB962C8B-B14F-4D97-AF65-F5344CB8AC3E}">
        <p14:creationId xmlns:p14="http://schemas.microsoft.com/office/powerpoint/2010/main" val="2991820764"/>
      </p:ext>
    </p:extLst>
  </p:cSld>
  <p:clrMapOvr>
    <a:masterClrMapping/>
  </p:clrMapOvr>
  <p:transition>
    <p:blinds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704513" cy="755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9923775"/>
      </p:ext>
    </p:extLst>
  </p:cSld>
  <p:clrMapOvr>
    <a:masterClrMapping/>
  </p:clrMapOvr>
  <p:transition>
    <p:blinds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7" name="Rectangle 2"/>
          <p:cNvSpPr>
            <a:spLocks noGrp="1" noChangeArrowheads="1"/>
          </p:cNvSpPr>
          <p:nvPr>
            <p:ph type="title"/>
          </p:nvPr>
        </p:nvSpPr>
        <p:spPr>
          <a:xfrm>
            <a:off x="467544" y="2492896"/>
            <a:ext cx="8229600" cy="1143000"/>
          </a:xfrm>
        </p:spPr>
        <p:txBody>
          <a:bodyPr>
            <a:normAutofit fontScale="90000"/>
          </a:bodyPr>
          <a:lstStyle/>
          <a:p>
            <a:r>
              <a:rPr lang="en-US" dirty="0" smtClean="0"/>
              <a:t>The world of marketing and sales has changed forever and why we need excellent marketing</a:t>
            </a:r>
          </a:p>
        </p:txBody>
      </p:sp>
      <p:sp>
        <p:nvSpPr>
          <p:cNvPr id="679938" name="Rectangle 3"/>
          <p:cNvSpPr>
            <a:spLocks noGrp="1" noChangeArrowheads="1"/>
          </p:cNvSpPr>
          <p:nvPr>
            <p:ph idx="1"/>
          </p:nvPr>
        </p:nvSpPr>
        <p:spPr/>
        <p:txBody>
          <a:bodyPr/>
          <a:lstStyle/>
          <a:p>
            <a:pPr marL="0" indent="0">
              <a:buNone/>
            </a:pPr>
            <a:r>
              <a:rPr lang="en-US" dirty="0" smtClean="0"/>
              <a:t> </a:t>
            </a:r>
          </a:p>
        </p:txBody>
      </p:sp>
    </p:spTree>
    <p:extLst>
      <p:ext uri="{BB962C8B-B14F-4D97-AF65-F5344CB8AC3E}">
        <p14:creationId xmlns:p14="http://schemas.microsoft.com/office/powerpoint/2010/main" val="980717696"/>
      </p:ext>
    </p:extLst>
  </p:cSld>
  <p:clrMapOvr>
    <a:masterClrMapping/>
  </p:clrMapOvr>
  <p:transition>
    <p:blinds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5" name="Rectangle 3"/>
          <p:cNvSpPr>
            <a:spLocks noChangeArrowheads="1"/>
          </p:cNvSpPr>
          <p:nvPr/>
        </p:nvSpPr>
        <p:spPr bwMode="auto">
          <a:xfrm>
            <a:off x="514350" y="4791075"/>
            <a:ext cx="203200" cy="285750"/>
          </a:xfrm>
          <a:prstGeom prst="rect">
            <a:avLst/>
          </a:prstGeom>
          <a:solidFill>
            <a:schemeClr val="accent1"/>
          </a:solidFill>
          <a:ln w="317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Arial" panose="020B0604020202020204" pitchFamily="34" charset="0"/>
              <a:cs typeface="Arial" panose="020B0604020202020204" pitchFamily="34" charset="0"/>
            </a:endParaRPr>
          </a:p>
        </p:txBody>
      </p:sp>
      <p:sp>
        <p:nvSpPr>
          <p:cNvPr id="397316" name="Rectangle 4"/>
          <p:cNvSpPr>
            <a:spLocks noChangeArrowheads="1"/>
          </p:cNvSpPr>
          <p:nvPr/>
        </p:nvSpPr>
        <p:spPr bwMode="auto">
          <a:xfrm>
            <a:off x="717550" y="4835525"/>
            <a:ext cx="203200" cy="241300"/>
          </a:xfrm>
          <a:prstGeom prst="rect">
            <a:avLst/>
          </a:prstGeom>
          <a:solidFill>
            <a:schemeClr val="accent1"/>
          </a:solidFill>
          <a:ln w="317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Arial" panose="020B0604020202020204" pitchFamily="34" charset="0"/>
              <a:cs typeface="Arial" panose="020B0604020202020204" pitchFamily="34" charset="0"/>
            </a:endParaRPr>
          </a:p>
        </p:txBody>
      </p:sp>
      <p:sp>
        <p:nvSpPr>
          <p:cNvPr id="397317" name="Rectangle 5"/>
          <p:cNvSpPr>
            <a:spLocks noChangeArrowheads="1"/>
          </p:cNvSpPr>
          <p:nvPr/>
        </p:nvSpPr>
        <p:spPr bwMode="auto">
          <a:xfrm>
            <a:off x="920750" y="4892675"/>
            <a:ext cx="203200" cy="184150"/>
          </a:xfrm>
          <a:prstGeom prst="rect">
            <a:avLst/>
          </a:prstGeom>
          <a:solidFill>
            <a:schemeClr val="accent1"/>
          </a:solidFill>
          <a:ln w="317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Arial" panose="020B0604020202020204" pitchFamily="34" charset="0"/>
              <a:cs typeface="Arial" panose="020B0604020202020204" pitchFamily="34" charset="0"/>
            </a:endParaRPr>
          </a:p>
        </p:txBody>
      </p:sp>
      <p:sp>
        <p:nvSpPr>
          <p:cNvPr id="397318" name="Rectangle 6"/>
          <p:cNvSpPr>
            <a:spLocks noChangeArrowheads="1"/>
          </p:cNvSpPr>
          <p:nvPr/>
        </p:nvSpPr>
        <p:spPr bwMode="auto">
          <a:xfrm>
            <a:off x="1123950" y="4937125"/>
            <a:ext cx="203200" cy="139700"/>
          </a:xfrm>
          <a:prstGeom prst="rect">
            <a:avLst/>
          </a:prstGeom>
          <a:solidFill>
            <a:schemeClr val="accent1"/>
          </a:solidFill>
          <a:ln w="317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Arial" panose="020B0604020202020204" pitchFamily="34" charset="0"/>
              <a:cs typeface="Arial" panose="020B0604020202020204" pitchFamily="34" charset="0"/>
            </a:endParaRPr>
          </a:p>
        </p:txBody>
      </p:sp>
      <p:sp>
        <p:nvSpPr>
          <p:cNvPr id="397319" name="Rectangle 7"/>
          <p:cNvSpPr>
            <a:spLocks noChangeArrowheads="1"/>
          </p:cNvSpPr>
          <p:nvPr/>
        </p:nvSpPr>
        <p:spPr bwMode="auto">
          <a:xfrm>
            <a:off x="1327150" y="4981575"/>
            <a:ext cx="203200" cy="95250"/>
          </a:xfrm>
          <a:prstGeom prst="rect">
            <a:avLst/>
          </a:prstGeom>
          <a:solidFill>
            <a:schemeClr val="accent1"/>
          </a:solidFill>
          <a:ln w="317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Arial" panose="020B0604020202020204" pitchFamily="34" charset="0"/>
              <a:cs typeface="Arial" panose="020B0604020202020204" pitchFamily="34" charset="0"/>
            </a:endParaRPr>
          </a:p>
        </p:txBody>
      </p:sp>
      <p:sp>
        <p:nvSpPr>
          <p:cNvPr id="397320" name="Text Box 8"/>
          <p:cNvSpPr txBox="1">
            <a:spLocks noChangeArrowheads="1"/>
          </p:cNvSpPr>
          <p:nvPr/>
        </p:nvSpPr>
        <p:spPr bwMode="auto">
          <a:xfrm>
            <a:off x="490538" y="5199063"/>
            <a:ext cx="2076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762000">
              <a:spcBef>
                <a:spcPct val="0"/>
              </a:spcBef>
              <a:defRPr sz="2400">
                <a:solidFill>
                  <a:schemeClr val="tx1"/>
                </a:solidFill>
                <a:latin typeface="Times New Roman" pitchFamily="18" charset="0"/>
              </a:defRPr>
            </a:lvl1pPr>
            <a:lvl2pPr marL="571500" algn="l" defTabSz="762000">
              <a:spcBef>
                <a:spcPct val="0"/>
              </a:spcBef>
              <a:defRPr sz="2400">
                <a:solidFill>
                  <a:schemeClr val="tx1"/>
                </a:solidFill>
                <a:latin typeface="Times New Roman" pitchFamily="18" charset="0"/>
              </a:defRPr>
            </a:lvl2pPr>
            <a:lvl3pPr marL="1143000" algn="l" defTabSz="762000">
              <a:spcBef>
                <a:spcPct val="0"/>
              </a:spcBef>
              <a:defRPr sz="2400">
                <a:solidFill>
                  <a:schemeClr val="tx1"/>
                </a:solidFill>
                <a:latin typeface="Times New Roman" pitchFamily="18" charset="0"/>
              </a:defRPr>
            </a:lvl3pPr>
            <a:lvl4pPr marL="1714500" algn="l" defTabSz="762000">
              <a:spcBef>
                <a:spcPct val="0"/>
              </a:spcBef>
              <a:defRPr sz="2400">
                <a:solidFill>
                  <a:schemeClr val="tx1"/>
                </a:solidFill>
                <a:latin typeface="Times New Roman" pitchFamily="18" charset="0"/>
              </a:defRPr>
            </a:lvl4pPr>
            <a:lvl5pPr marL="2286000" algn="l" defTabSz="762000">
              <a:spcBef>
                <a:spcPct val="0"/>
              </a:spcBef>
              <a:defRPr sz="2400">
                <a:solidFill>
                  <a:schemeClr val="tx1"/>
                </a:solidFill>
                <a:latin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defRPr>
            </a:lvl9pPr>
          </a:lstStyle>
          <a:p>
            <a:pPr algn="ctr" eaLnBrk="0" hangingPunct="0">
              <a:buClrTx/>
            </a:pPr>
            <a:r>
              <a:rPr lang="en-US" sz="1800">
                <a:latin typeface="Arial" panose="020B0604020202020204" pitchFamily="34" charset="0"/>
                <a:cs typeface="Arial" panose="020B0604020202020204" pitchFamily="34" charset="0"/>
              </a:rPr>
              <a:t>Embrionic markets</a:t>
            </a:r>
          </a:p>
        </p:txBody>
      </p:sp>
      <p:sp>
        <p:nvSpPr>
          <p:cNvPr id="397321" name="Rectangle 9"/>
          <p:cNvSpPr>
            <a:spLocks noChangeArrowheads="1"/>
          </p:cNvSpPr>
          <p:nvPr/>
        </p:nvSpPr>
        <p:spPr bwMode="auto">
          <a:xfrm>
            <a:off x="3302000" y="3562350"/>
            <a:ext cx="203200" cy="1514475"/>
          </a:xfrm>
          <a:prstGeom prst="rect">
            <a:avLst/>
          </a:prstGeom>
          <a:solidFill>
            <a:schemeClr val="accent1"/>
          </a:solidFill>
          <a:ln w="317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Arial" panose="020B0604020202020204" pitchFamily="34" charset="0"/>
              <a:cs typeface="Arial" panose="020B0604020202020204" pitchFamily="34" charset="0"/>
            </a:endParaRPr>
          </a:p>
        </p:txBody>
      </p:sp>
      <p:sp>
        <p:nvSpPr>
          <p:cNvPr id="397322" name="Rectangle 10"/>
          <p:cNvSpPr>
            <a:spLocks noChangeArrowheads="1"/>
          </p:cNvSpPr>
          <p:nvPr/>
        </p:nvSpPr>
        <p:spPr bwMode="auto">
          <a:xfrm>
            <a:off x="3505200" y="3648075"/>
            <a:ext cx="203200" cy="1428750"/>
          </a:xfrm>
          <a:prstGeom prst="rect">
            <a:avLst/>
          </a:prstGeom>
          <a:solidFill>
            <a:schemeClr val="accent1"/>
          </a:solidFill>
          <a:ln w="317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Arial" panose="020B0604020202020204" pitchFamily="34" charset="0"/>
              <a:cs typeface="Arial" panose="020B0604020202020204" pitchFamily="34" charset="0"/>
            </a:endParaRPr>
          </a:p>
        </p:txBody>
      </p:sp>
      <p:sp>
        <p:nvSpPr>
          <p:cNvPr id="397323" name="Rectangle 11"/>
          <p:cNvSpPr>
            <a:spLocks noChangeArrowheads="1"/>
          </p:cNvSpPr>
          <p:nvPr/>
        </p:nvSpPr>
        <p:spPr bwMode="auto">
          <a:xfrm>
            <a:off x="3708400" y="3705225"/>
            <a:ext cx="203200" cy="1371600"/>
          </a:xfrm>
          <a:prstGeom prst="rect">
            <a:avLst/>
          </a:prstGeom>
          <a:solidFill>
            <a:schemeClr val="accent1"/>
          </a:solidFill>
          <a:ln w="317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Arial" panose="020B0604020202020204" pitchFamily="34" charset="0"/>
              <a:cs typeface="Arial" panose="020B0604020202020204" pitchFamily="34" charset="0"/>
            </a:endParaRPr>
          </a:p>
        </p:txBody>
      </p:sp>
      <p:sp>
        <p:nvSpPr>
          <p:cNvPr id="397324" name="Rectangle 12"/>
          <p:cNvSpPr>
            <a:spLocks noChangeArrowheads="1"/>
          </p:cNvSpPr>
          <p:nvPr/>
        </p:nvSpPr>
        <p:spPr bwMode="auto">
          <a:xfrm>
            <a:off x="3911600" y="4276725"/>
            <a:ext cx="203200" cy="800100"/>
          </a:xfrm>
          <a:prstGeom prst="rect">
            <a:avLst/>
          </a:prstGeom>
          <a:solidFill>
            <a:schemeClr val="accent2"/>
          </a:solidFill>
          <a:ln w="317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Arial" panose="020B0604020202020204" pitchFamily="34" charset="0"/>
              <a:cs typeface="Arial" panose="020B0604020202020204" pitchFamily="34" charset="0"/>
            </a:endParaRPr>
          </a:p>
        </p:txBody>
      </p:sp>
      <p:sp>
        <p:nvSpPr>
          <p:cNvPr id="397325" name="Rectangle 13"/>
          <p:cNvSpPr>
            <a:spLocks noChangeArrowheads="1"/>
          </p:cNvSpPr>
          <p:nvPr/>
        </p:nvSpPr>
        <p:spPr bwMode="auto">
          <a:xfrm>
            <a:off x="4114800" y="4321175"/>
            <a:ext cx="203200" cy="755650"/>
          </a:xfrm>
          <a:prstGeom prst="rect">
            <a:avLst/>
          </a:prstGeom>
          <a:solidFill>
            <a:schemeClr val="accent2"/>
          </a:solidFill>
          <a:ln w="317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Arial" panose="020B0604020202020204" pitchFamily="34" charset="0"/>
              <a:cs typeface="Arial" panose="020B0604020202020204" pitchFamily="34" charset="0"/>
            </a:endParaRPr>
          </a:p>
        </p:txBody>
      </p:sp>
      <p:sp>
        <p:nvSpPr>
          <p:cNvPr id="397326" name="Text Box 14"/>
          <p:cNvSpPr txBox="1">
            <a:spLocks noChangeArrowheads="1"/>
          </p:cNvSpPr>
          <p:nvPr/>
        </p:nvSpPr>
        <p:spPr bwMode="auto">
          <a:xfrm>
            <a:off x="3360738" y="5199063"/>
            <a:ext cx="1911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762000">
              <a:spcBef>
                <a:spcPct val="0"/>
              </a:spcBef>
              <a:defRPr sz="2400">
                <a:solidFill>
                  <a:schemeClr val="tx1"/>
                </a:solidFill>
                <a:latin typeface="Times New Roman" pitchFamily="18" charset="0"/>
              </a:defRPr>
            </a:lvl1pPr>
            <a:lvl2pPr marL="571500" algn="l" defTabSz="762000">
              <a:spcBef>
                <a:spcPct val="0"/>
              </a:spcBef>
              <a:defRPr sz="2400">
                <a:solidFill>
                  <a:schemeClr val="tx1"/>
                </a:solidFill>
                <a:latin typeface="Times New Roman" pitchFamily="18" charset="0"/>
              </a:defRPr>
            </a:lvl2pPr>
            <a:lvl3pPr marL="1143000" algn="l" defTabSz="762000">
              <a:spcBef>
                <a:spcPct val="0"/>
              </a:spcBef>
              <a:defRPr sz="2400">
                <a:solidFill>
                  <a:schemeClr val="tx1"/>
                </a:solidFill>
                <a:latin typeface="Times New Roman" pitchFamily="18" charset="0"/>
              </a:defRPr>
            </a:lvl3pPr>
            <a:lvl4pPr marL="1714500" algn="l" defTabSz="762000">
              <a:spcBef>
                <a:spcPct val="0"/>
              </a:spcBef>
              <a:defRPr sz="2400">
                <a:solidFill>
                  <a:schemeClr val="tx1"/>
                </a:solidFill>
                <a:latin typeface="Times New Roman" pitchFamily="18" charset="0"/>
              </a:defRPr>
            </a:lvl4pPr>
            <a:lvl5pPr marL="2286000" algn="l" defTabSz="762000">
              <a:spcBef>
                <a:spcPct val="0"/>
              </a:spcBef>
              <a:defRPr sz="2400">
                <a:solidFill>
                  <a:schemeClr val="tx1"/>
                </a:solidFill>
                <a:latin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defRPr>
            </a:lvl9pPr>
          </a:lstStyle>
          <a:p>
            <a:pPr algn="ctr" eaLnBrk="0" hangingPunct="0">
              <a:buClrTx/>
            </a:pPr>
            <a:r>
              <a:rPr lang="en-US" sz="1800">
                <a:latin typeface="Arial" panose="020B0604020202020204" pitchFamily="34" charset="0"/>
                <a:cs typeface="Arial" panose="020B0604020202020204" pitchFamily="34" charset="0"/>
              </a:rPr>
              <a:t>Growing markets</a:t>
            </a:r>
          </a:p>
        </p:txBody>
      </p:sp>
      <p:sp>
        <p:nvSpPr>
          <p:cNvPr id="397327" name="Rectangle 15"/>
          <p:cNvSpPr>
            <a:spLocks noChangeArrowheads="1"/>
          </p:cNvSpPr>
          <p:nvPr/>
        </p:nvSpPr>
        <p:spPr bwMode="auto">
          <a:xfrm>
            <a:off x="4318000" y="4371975"/>
            <a:ext cx="203200" cy="704850"/>
          </a:xfrm>
          <a:prstGeom prst="rect">
            <a:avLst/>
          </a:prstGeom>
          <a:solidFill>
            <a:schemeClr val="accent2"/>
          </a:solidFill>
          <a:ln w="317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Arial" panose="020B0604020202020204" pitchFamily="34" charset="0"/>
              <a:cs typeface="Arial" panose="020B0604020202020204" pitchFamily="34" charset="0"/>
            </a:endParaRPr>
          </a:p>
        </p:txBody>
      </p:sp>
      <p:sp>
        <p:nvSpPr>
          <p:cNvPr id="397328" name="Rectangle 16"/>
          <p:cNvSpPr>
            <a:spLocks noChangeArrowheads="1"/>
          </p:cNvSpPr>
          <p:nvPr/>
        </p:nvSpPr>
        <p:spPr bwMode="auto">
          <a:xfrm>
            <a:off x="4521200" y="4860925"/>
            <a:ext cx="203200" cy="215900"/>
          </a:xfrm>
          <a:prstGeom prst="rect">
            <a:avLst/>
          </a:prstGeom>
          <a:solidFill>
            <a:srgbClr val="FF6600"/>
          </a:solidFill>
          <a:ln w="317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Arial" panose="020B0604020202020204" pitchFamily="34" charset="0"/>
              <a:cs typeface="Arial" panose="020B0604020202020204" pitchFamily="34" charset="0"/>
            </a:endParaRPr>
          </a:p>
        </p:txBody>
      </p:sp>
      <p:sp>
        <p:nvSpPr>
          <p:cNvPr id="397329" name="Rectangle 17"/>
          <p:cNvSpPr>
            <a:spLocks noChangeArrowheads="1"/>
          </p:cNvSpPr>
          <p:nvPr/>
        </p:nvSpPr>
        <p:spPr bwMode="auto">
          <a:xfrm>
            <a:off x="4724400" y="4886325"/>
            <a:ext cx="203200" cy="190500"/>
          </a:xfrm>
          <a:prstGeom prst="rect">
            <a:avLst/>
          </a:prstGeom>
          <a:solidFill>
            <a:srgbClr val="FF6600"/>
          </a:solidFill>
          <a:ln w="317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Arial" panose="020B0604020202020204" pitchFamily="34" charset="0"/>
              <a:cs typeface="Arial" panose="020B0604020202020204" pitchFamily="34" charset="0"/>
            </a:endParaRPr>
          </a:p>
        </p:txBody>
      </p:sp>
      <p:sp>
        <p:nvSpPr>
          <p:cNvPr id="397330" name="Rectangle 18"/>
          <p:cNvSpPr>
            <a:spLocks noChangeArrowheads="1"/>
          </p:cNvSpPr>
          <p:nvPr/>
        </p:nvSpPr>
        <p:spPr bwMode="auto">
          <a:xfrm>
            <a:off x="4927600" y="4924425"/>
            <a:ext cx="203200" cy="152400"/>
          </a:xfrm>
          <a:prstGeom prst="rect">
            <a:avLst/>
          </a:prstGeom>
          <a:solidFill>
            <a:srgbClr val="FF6600"/>
          </a:solidFill>
          <a:ln w="317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Arial" panose="020B0604020202020204" pitchFamily="34" charset="0"/>
              <a:cs typeface="Arial" panose="020B0604020202020204" pitchFamily="34" charset="0"/>
            </a:endParaRPr>
          </a:p>
        </p:txBody>
      </p:sp>
      <p:sp>
        <p:nvSpPr>
          <p:cNvPr id="397331" name="Freeform 19"/>
          <p:cNvSpPr>
            <a:spLocks/>
          </p:cNvSpPr>
          <p:nvPr/>
        </p:nvSpPr>
        <p:spPr bwMode="auto">
          <a:xfrm>
            <a:off x="3303588" y="2093913"/>
            <a:ext cx="2047875" cy="2987675"/>
          </a:xfrm>
          <a:custGeom>
            <a:avLst/>
            <a:gdLst>
              <a:gd name="T0" fmla="*/ 0 w 1290"/>
              <a:gd name="T1" fmla="*/ 0 h 1882"/>
              <a:gd name="T2" fmla="*/ 0 w 1290"/>
              <a:gd name="T3" fmla="*/ 1882 h 1882"/>
              <a:gd name="T4" fmla="*/ 1290 w 1290"/>
              <a:gd name="T5" fmla="*/ 1882 h 1882"/>
            </a:gdLst>
            <a:ahLst/>
            <a:cxnLst>
              <a:cxn ang="0">
                <a:pos x="T0" y="T1"/>
              </a:cxn>
              <a:cxn ang="0">
                <a:pos x="T2" y="T3"/>
              </a:cxn>
              <a:cxn ang="0">
                <a:pos x="T4" y="T5"/>
              </a:cxn>
            </a:cxnLst>
            <a:rect l="0" t="0" r="r" b="b"/>
            <a:pathLst>
              <a:path w="1290" h="1882">
                <a:moveTo>
                  <a:pt x="0" y="0"/>
                </a:moveTo>
                <a:lnTo>
                  <a:pt x="0" y="1882"/>
                </a:lnTo>
                <a:lnTo>
                  <a:pt x="1290" y="1882"/>
                </a:ln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Arial" panose="020B0604020202020204" pitchFamily="34" charset="0"/>
              <a:cs typeface="Arial" panose="020B0604020202020204" pitchFamily="34" charset="0"/>
            </a:endParaRPr>
          </a:p>
        </p:txBody>
      </p:sp>
      <p:sp>
        <p:nvSpPr>
          <p:cNvPr id="397332" name="Freeform 20"/>
          <p:cNvSpPr>
            <a:spLocks/>
          </p:cNvSpPr>
          <p:nvPr/>
        </p:nvSpPr>
        <p:spPr bwMode="auto">
          <a:xfrm>
            <a:off x="515938" y="2093913"/>
            <a:ext cx="2047875" cy="2987675"/>
          </a:xfrm>
          <a:custGeom>
            <a:avLst/>
            <a:gdLst>
              <a:gd name="T0" fmla="*/ 0 w 1290"/>
              <a:gd name="T1" fmla="*/ 0 h 1882"/>
              <a:gd name="T2" fmla="*/ 0 w 1290"/>
              <a:gd name="T3" fmla="*/ 1882 h 1882"/>
              <a:gd name="T4" fmla="*/ 1290 w 1290"/>
              <a:gd name="T5" fmla="*/ 1882 h 1882"/>
            </a:gdLst>
            <a:ahLst/>
            <a:cxnLst>
              <a:cxn ang="0">
                <a:pos x="T0" y="T1"/>
              </a:cxn>
              <a:cxn ang="0">
                <a:pos x="T2" y="T3"/>
              </a:cxn>
              <a:cxn ang="0">
                <a:pos x="T4" y="T5"/>
              </a:cxn>
            </a:cxnLst>
            <a:rect l="0" t="0" r="r" b="b"/>
            <a:pathLst>
              <a:path w="1290" h="1882">
                <a:moveTo>
                  <a:pt x="0" y="0"/>
                </a:moveTo>
                <a:lnTo>
                  <a:pt x="0" y="1882"/>
                </a:lnTo>
                <a:lnTo>
                  <a:pt x="1290" y="1882"/>
                </a:ln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Arial" panose="020B0604020202020204" pitchFamily="34" charset="0"/>
              <a:cs typeface="Arial" panose="020B0604020202020204" pitchFamily="34" charset="0"/>
            </a:endParaRPr>
          </a:p>
        </p:txBody>
      </p:sp>
      <p:sp>
        <p:nvSpPr>
          <p:cNvPr id="397333" name="Text Box 21"/>
          <p:cNvSpPr txBox="1">
            <a:spLocks noChangeArrowheads="1"/>
          </p:cNvSpPr>
          <p:nvPr/>
        </p:nvSpPr>
        <p:spPr bwMode="auto">
          <a:xfrm>
            <a:off x="4721225" y="4456113"/>
            <a:ext cx="1162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762000">
              <a:spcBef>
                <a:spcPct val="0"/>
              </a:spcBef>
              <a:defRPr sz="2400">
                <a:solidFill>
                  <a:schemeClr val="tx1"/>
                </a:solidFill>
                <a:latin typeface="Times New Roman" pitchFamily="18" charset="0"/>
              </a:defRPr>
            </a:lvl1pPr>
            <a:lvl2pPr marL="571500" algn="l" defTabSz="762000">
              <a:spcBef>
                <a:spcPct val="0"/>
              </a:spcBef>
              <a:defRPr sz="2400">
                <a:solidFill>
                  <a:schemeClr val="tx1"/>
                </a:solidFill>
                <a:latin typeface="Times New Roman" pitchFamily="18" charset="0"/>
              </a:defRPr>
            </a:lvl2pPr>
            <a:lvl3pPr marL="1143000" algn="l" defTabSz="762000">
              <a:spcBef>
                <a:spcPct val="0"/>
              </a:spcBef>
              <a:defRPr sz="2400">
                <a:solidFill>
                  <a:schemeClr val="tx1"/>
                </a:solidFill>
                <a:latin typeface="Times New Roman" pitchFamily="18" charset="0"/>
              </a:defRPr>
            </a:lvl3pPr>
            <a:lvl4pPr marL="1714500" algn="l" defTabSz="762000">
              <a:spcBef>
                <a:spcPct val="0"/>
              </a:spcBef>
              <a:defRPr sz="2400">
                <a:solidFill>
                  <a:schemeClr val="tx1"/>
                </a:solidFill>
                <a:latin typeface="Times New Roman" pitchFamily="18" charset="0"/>
              </a:defRPr>
            </a:lvl4pPr>
            <a:lvl5pPr marL="2286000" algn="l" defTabSz="762000">
              <a:spcBef>
                <a:spcPct val="0"/>
              </a:spcBef>
              <a:defRPr sz="2400">
                <a:solidFill>
                  <a:schemeClr val="tx1"/>
                </a:solidFill>
                <a:latin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defRPr>
            </a:lvl9pPr>
          </a:lstStyle>
          <a:p>
            <a:pPr eaLnBrk="0" hangingPunct="0">
              <a:buClrTx/>
            </a:pPr>
            <a:r>
              <a:rPr lang="en-US" sz="1800">
                <a:latin typeface="Arial" panose="020B0604020202020204" pitchFamily="34" charset="0"/>
                <a:cs typeface="Arial" panose="020B0604020202020204" pitchFamily="34" charset="0"/>
              </a:rPr>
              <a:t>Guerrillas</a:t>
            </a:r>
          </a:p>
        </p:txBody>
      </p:sp>
      <p:sp>
        <p:nvSpPr>
          <p:cNvPr id="397334" name="Text Box 22"/>
          <p:cNvSpPr txBox="1">
            <a:spLocks noChangeArrowheads="1"/>
          </p:cNvSpPr>
          <p:nvPr/>
        </p:nvSpPr>
        <p:spPr bwMode="auto">
          <a:xfrm>
            <a:off x="4130675" y="3810000"/>
            <a:ext cx="946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762000">
              <a:spcBef>
                <a:spcPct val="0"/>
              </a:spcBef>
              <a:defRPr sz="2400">
                <a:solidFill>
                  <a:schemeClr val="tx1"/>
                </a:solidFill>
                <a:latin typeface="Times New Roman" pitchFamily="18" charset="0"/>
              </a:defRPr>
            </a:lvl1pPr>
            <a:lvl2pPr marL="571500" algn="l" defTabSz="762000">
              <a:spcBef>
                <a:spcPct val="0"/>
              </a:spcBef>
              <a:defRPr sz="2400">
                <a:solidFill>
                  <a:schemeClr val="tx1"/>
                </a:solidFill>
                <a:latin typeface="Times New Roman" pitchFamily="18" charset="0"/>
              </a:defRPr>
            </a:lvl2pPr>
            <a:lvl3pPr marL="1143000" algn="l" defTabSz="762000">
              <a:spcBef>
                <a:spcPct val="0"/>
              </a:spcBef>
              <a:defRPr sz="2400">
                <a:solidFill>
                  <a:schemeClr val="tx1"/>
                </a:solidFill>
                <a:latin typeface="Times New Roman" pitchFamily="18" charset="0"/>
              </a:defRPr>
            </a:lvl3pPr>
            <a:lvl4pPr marL="1714500" algn="l" defTabSz="762000">
              <a:spcBef>
                <a:spcPct val="0"/>
              </a:spcBef>
              <a:defRPr sz="2400">
                <a:solidFill>
                  <a:schemeClr val="tx1"/>
                </a:solidFill>
                <a:latin typeface="Times New Roman" pitchFamily="18" charset="0"/>
              </a:defRPr>
            </a:lvl4pPr>
            <a:lvl5pPr marL="2286000" algn="l" defTabSz="762000">
              <a:spcBef>
                <a:spcPct val="0"/>
              </a:spcBef>
              <a:defRPr sz="2400">
                <a:solidFill>
                  <a:schemeClr val="tx1"/>
                </a:solidFill>
                <a:latin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defRPr>
            </a:lvl9pPr>
          </a:lstStyle>
          <a:p>
            <a:pPr eaLnBrk="0" hangingPunct="0">
              <a:buClrTx/>
            </a:pPr>
            <a:r>
              <a:rPr lang="en-US" sz="1800">
                <a:latin typeface="Arial" panose="020B0604020202020204" pitchFamily="34" charset="0"/>
                <a:cs typeface="Arial" panose="020B0604020202020204" pitchFamily="34" charset="0"/>
              </a:rPr>
              <a:t>2nd tier</a:t>
            </a:r>
          </a:p>
        </p:txBody>
      </p:sp>
      <p:sp>
        <p:nvSpPr>
          <p:cNvPr id="397335" name="Text Box 23"/>
          <p:cNvSpPr txBox="1">
            <a:spLocks noChangeArrowheads="1"/>
          </p:cNvSpPr>
          <p:nvPr/>
        </p:nvSpPr>
        <p:spPr bwMode="auto">
          <a:xfrm>
            <a:off x="3482975" y="2970213"/>
            <a:ext cx="1009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762000">
              <a:spcBef>
                <a:spcPct val="0"/>
              </a:spcBef>
              <a:defRPr sz="2400">
                <a:solidFill>
                  <a:schemeClr val="tx1"/>
                </a:solidFill>
                <a:latin typeface="Times New Roman" pitchFamily="18" charset="0"/>
              </a:defRPr>
            </a:lvl1pPr>
            <a:lvl2pPr marL="571500" algn="l" defTabSz="762000">
              <a:spcBef>
                <a:spcPct val="0"/>
              </a:spcBef>
              <a:defRPr sz="2400">
                <a:solidFill>
                  <a:schemeClr val="tx1"/>
                </a:solidFill>
                <a:latin typeface="Times New Roman" pitchFamily="18" charset="0"/>
              </a:defRPr>
            </a:lvl2pPr>
            <a:lvl3pPr marL="1143000" algn="l" defTabSz="762000">
              <a:spcBef>
                <a:spcPct val="0"/>
              </a:spcBef>
              <a:defRPr sz="2400">
                <a:solidFill>
                  <a:schemeClr val="tx1"/>
                </a:solidFill>
                <a:latin typeface="Times New Roman" pitchFamily="18" charset="0"/>
              </a:defRPr>
            </a:lvl3pPr>
            <a:lvl4pPr marL="1714500" algn="l" defTabSz="762000">
              <a:spcBef>
                <a:spcPct val="0"/>
              </a:spcBef>
              <a:defRPr sz="2400">
                <a:solidFill>
                  <a:schemeClr val="tx1"/>
                </a:solidFill>
                <a:latin typeface="Times New Roman" pitchFamily="18" charset="0"/>
              </a:defRPr>
            </a:lvl4pPr>
            <a:lvl5pPr marL="2286000" algn="l" defTabSz="762000">
              <a:spcBef>
                <a:spcPct val="0"/>
              </a:spcBef>
              <a:defRPr sz="2400">
                <a:solidFill>
                  <a:schemeClr val="tx1"/>
                </a:solidFill>
                <a:latin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defRPr>
            </a:lvl9pPr>
          </a:lstStyle>
          <a:p>
            <a:pPr eaLnBrk="0" hangingPunct="0">
              <a:buClrTx/>
            </a:pPr>
            <a:r>
              <a:rPr lang="en-US" sz="1800">
                <a:latin typeface="Arial" panose="020B0604020202020204" pitchFamily="34" charset="0"/>
                <a:cs typeface="Arial" panose="020B0604020202020204" pitchFamily="34" charset="0"/>
              </a:rPr>
              <a:t>Leaders</a:t>
            </a:r>
          </a:p>
        </p:txBody>
      </p:sp>
      <p:sp>
        <p:nvSpPr>
          <p:cNvPr id="397336" name="Rectangle 24"/>
          <p:cNvSpPr>
            <a:spLocks noChangeArrowheads="1"/>
          </p:cNvSpPr>
          <p:nvPr/>
        </p:nvSpPr>
        <p:spPr bwMode="auto">
          <a:xfrm>
            <a:off x="6321425" y="2355850"/>
            <a:ext cx="203200" cy="2720975"/>
          </a:xfrm>
          <a:prstGeom prst="rect">
            <a:avLst/>
          </a:prstGeom>
          <a:solidFill>
            <a:schemeClr val="accent1"/>
          </a:solidFill>
          <a:ln w="317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Arial" panose="020B0604020202020204" pitchFamily="34" charset="0"/>
              <a:cs typeface="Arial" panose="020B0604020202020204" pitchFamily="34" charset="0"/>
            </a:endParaRPr>
          </a:p>
        </p:txBody>
      </p:sp>
      <p:sp>
        <p:nvSpPr>
          <p:cNvPr id="397337" name="Rectangle 25"/>
          <p:cNvSpPr>
            <a:spLocks noChangeArrowheads="1"/>
          </p:cNvSpPr>
          <p:nvPr/>
        </p:nvSpPr>
        <p:spPr bwMode="auto">
          <a:xfrm>
            <a:off x="6524625" y="2479675"/>
            <a:ext cx="203200" cy="2597150"/>
          </a:xfrm>
          <a:prstGeom prst="rect">
            <a:avLst/>
          </a:prstGeom>
          <a:solidFill>
            <a:schemeClr val="accent1"/>
          </a:solidFill>
          <a:ln w="317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Arial" panose="020B0604020202020204" pitchFamily="34" charset="0"/>
              <a:cs typeface="Arial" panose="020B0604020202020204" pitchFamily="34" charset="0"/>
            </a:endParaRPr>
          </a:p>
        </p:txBody>
      </p:sp>
      <p:sp>
        <p:nvSpPr>
          <p:cNvPr id="397338" name="Rectangle 26"/>
          <p:cNvSpPr>
            <a:spLocks noChangeArrowheads="1"/>
          </p:cNvSpPr>
          <p:nvPr/>
        </p:nvSpPr>
        <p:spPr bwMode="auto">
          <a:xfrm>
            <a:off x="6727825" y="2517775"/>
            <a:ext cx="203200" cy="2559050"/>
          </a:xfrm>
          <a:prstGeom prst="rect">
            <a:avLst/>
          </a:prstGeom>
          <a:solidFill>
            <a:schemeClr val="accent1"/>
          </a:solidFill>
          <a:ln w="317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Arial" panose="020B0604020202020204" pitchFamily="34" charset="0"/>
              <a:cs typeface="Arial" panose="020B0604020202020204" pitchFamily="34" charset="0"/>
            </a:endParaRPr>
          </a:p>
        </p:txBody>
      </p:sp>
      <p:sp>
        <p:nvSpPr>
          <p:cNvPr id="397339" name="Rectangle 27"/>
          <p:cNvSpPr>
            <a:spLocks noChangeArrowheads="1"/>
          </p:cNvSpPr>
          <p:nvPr/>
        </p:nvSpPr>
        <p:spPr bwMode="auto">
          <a:xfrm>
            <a:off x="6931025" y="4727575"/>
            <a:ext cx="203200" cy="349250"/>
          </a:xfrm>
          <a:prstGeom prst="rect">
            <a:avLst/>
          </a:prstGeom>
          <a:solidFill>
            <a:srgbClr val="FF6600"/>
          </a:solidFill>
          <a:ln w="317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Arial" panose="020B0604020202020204" pitchFamily="34" charset="0"/>
              <a:cs typeface="Arial" panose="020B0604020202020204" pitchFamily="34" charset="0"/>
            </a:endParaRPr>
          </a:p>
        </p:txBody>
      </p:sp>
      <p:sp>
        <p:nvSpPr>
          <p:cNvPr id="397340" name="Rectangle 28"/>
          <p:cNvSpPr>
            <a:spLocks noChangeArrowheads="1"/>
          </p:cNvSpPr>
          <p:nvPr/>
        </p:nvSpPr>
        <p:spPr bwMode="auto">
          <a:xfrm>
            <a:off x="7134225" y="4810125"/>
            <a:ext cx="203200" cy="266700"/>
          </a:xfrm>
          <a:prstGeom prst="rect">
            <a:avLst/>
          </a:prstGeom>
          <a:solidFill>
            <a:srgbClr val="FF6600"/>
          </a:solidFill>
          <a:ln w="317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Arial" panose="020B0604020202020204" pitchFamily="34" charset="0"/>
              <a:cs typeface="Arial" panose="020B0604020202020204" pitchFamily="34" charset="0"/>
            </a:endParaRPr>
          </a:p>
        </p:txBody>
      </p:sp>
      <p:sp>
        <p:nvSpPr>
          <p:cNvPr id="397341" name="Text Box 29"/>
          <p:cNvSpPr txBox="1">
            <a:spLocks noChangeArrowheads="1"/>
          </p:cNvSpPr>
          <p:nvPr/>
        </p:nvSpPr>
        <p:spPr bwMode="auto">
          <a:xfrm>
            <a:off x="6450013" y="5199063"/>
            <a:ext cx="1771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762000">
              <a:spcBef>
                <a:spcPct val="0"/>
              </a:spcBef>
              <a:defRPr sz="2400">
                <a:solidFill>
                  <a:schemeClr val="tx1"/>
                </a:solidFill>
                <a:latin typeface="Times New Roman" pitchFamily="18" charset="0"/>
              </a:defRPr>
            </a:lvl1pPr>
            <a:lvl2pPr marL="571500" algn="l" defTabSz="762000">
              <a:spcBef>
                <a:spcPct val="0"/>
              </a:spcBef>
              <a:defRPr sz="2400">
                <a:solidFill>
                  <a:schemeClr val="tx1"/>
                </a:solidFill>
                <a:latin typeface="Times New Roman" pitchFamily="18" charset="0"/>
              </a:defRPr>
            </a:lvl2pPr>
            <a:lvl3pPr marL="1143000" algn="l" defTabSz="762000">
              <a:spcBef>
                <a:spcPct val="0"/>
              </a:spcBef>
              <a:defRPr sz="2400">
                <a:solidFill>
                  <a:schemeClr val="tx1"/>
                </a:solidFill>
                <a:latin typeface="Times New Roman" pitchFamily="18" charset="0"/>
              </a:defRPr>
            </a:lvl3pPr>
            <a:lvl4pPr marL="1714500" algn="l" defTabSz="762000">
              <a:spcBef>
                <a:spcPct val="0"/>
              </a:spcBef>
              <a:defRPr sz="2400">
                <a:solidFill>
                  <a:schemeClr val="tx1"/>
                </a:solidFill>
                <a:latin typeface="Times New Roman" pitchFamily="18" charset="0"/>
              </a:defRPr>
            </a:lvl4pPr>
            <a:lvl5pPr marL="2286000" algn="l" defTabSz="762000">
              <a:spcBef>
                <a:spcPct val="0"/>
              </a:spcBef>
              <a:defRPr sz="2400">
                <a:solidFill>
                  <a:schemeClr val="tx1"/>
                </a:solidFill>
                <a:latin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defRPr>
            </a:lvl9pPr>
          </a:lstStyle>
          <a:p>
            <a:pPr algn="ctr" eaLnBrk="0" hangingPunct="0">
              <a:buClrTx/>
            </a:pPr>
            <a:r>
              <a:rPr lang="en-US" sz="1800">
                <a:latin typeface="Arial" panose="020B0604020202020204" pitchFamily="34" charset="0"/>
                <a:cs typeface="Arial" panose="020B0604020202020204" pitchFamily="34" charset="0"/>
              </a:rPr>
              <a:t>Mature markets</a:t>
            </a:r>
          </a:p>
        </p:txBody>
      </p:sp>
      <p:sp>
        <p:nvSpPr>
          <p:cNvPr id="397342" name="Rectangle 30"/>
          <p:cNvSpPr>
            <a:spLocks noChangeArrowheads="1"/>
          </p:cNvSpPr>
          <p:nvPr/>
        </p:nvSpPr>
        <p:spPr bwMode="auto">
          <a:xfrm>
            <a:off x="7337425" y="4867275"/>
            <a:ext cx="203200" cy="209550"/>
          </a:xfrm>
          <a:prstGeom prst="rect">
            <a:avLst/>
          </a:prstGeom>
          <a:solidFill>
            <a:srgbClr val="FF6600"/>
          </a:solidFill>
          <a:ln w="317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Arial" panose="020B0604020202020204" pitchFamily="34" charset="0"/>
              <a:cs typeface="Arial" panose="020B0604020202020204" pitchFamily="34" charset="0"/>
            </a:endParaRPr>
          </a:p>
        </p:txBody>
      </p:sp>
      <p:sp>
        <p:nvSpPr>
          <p:cNvPr id="397343" name="Rectangle 31"/>
          <p:cNvSpPr>
            <a:spLocks noChangeArrowheads="1"/>
          </p:cNvSpPr>
          <p:nvPr/>
        </p:nvSpPr>
        <p:spPr bwMode="auto">
          <a:xfrm>
            <a:off x="7540625" y="4860925"/>
            <a:ext cx="203200" cy="215900"/>
          </a:xfrm>
          <a:prstGeom prst="rect">
            <a:avLst/>
          </a:prstGeom>
          <a:solidFill>
            <a:srgbClr val="FF6600"/>
          </a:solidFill>
          <a:ln w="317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Arial" panose="020B0604020202020204" pitchFamily="34" charset="0"/>
              <a:cs typeface="Arial" panose="020B0604020202020204" pitchFamily="34" charset="0"/>
            </a:endParaRPr>
          </a:p>
        </p:txBody>
      </p:sp>
      <p:sp>
        <p:nvSpPr>
          <p:cNvPr id="397344" name="Rectangle 32"/>
          <p:cNvSpPr>
            <a:spLocks noChangeArrowheads="1"/>
          </p:cNvSpPr>
          <p:nvPr/>
        </p:nvSpPr>
        <p:spPr bwMode="auto">
          <a:xfrm>
            <a:off x="7743825" y="4886325"/>
            <a:ext cx="203200" cy="190500"/>
          </a:xfrm>
          <a:prstGeom prst="rect">
            <a:avLst/>
          </a:prstGeom>
          <a:solidFill>
            <a:srgbClr val="FF6600"/>
          </a:solidFill>
          <a:ln w="317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Arial" panose="020B0604020202020204" pitchFamily="34" charset="0"/>
              <a:cs typeface="Arial" panose="020B0604020202020204" pitchFamily="34" charset="0"/>
            </a:endParaRPr>
          </a:p>
        </p:txBody>
      </p:sp>
      <p:sp>
        <p:nvSpPr>
          <p:cNvPr id="397345" name="Rectangle 33"/>
          <p:cNvSpPr>
            <a:spLocks noChangeArrowheads="1"/>
          </p:cNvSpPr>
          <p:nvPr/>
        </p:nvSpPr>
        <p:spPr bwMode="auto">
          <a:xfrm>
            <a:off x="7947025" y="4924425"/>
            <a:ext cx="203200" cy="152400"/>
          </a:xfrm>
          <a:prstGeom prst="rect">
            <a:avLst/>
          </a:prstGeom>
          <a:solidFill>
            <a:srgbClr val="FF6600"/>
          </a:solidFill>
          <a:ln w="317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Arial" panose="020B0604020202020204" pitchFamily="34" charset="0"/>
              <a:cs typeface="Arial" panose="020B0604020202020204" pitchFamily="34" charset="0"/>
            </a:endParaRPr>
          </a:p>
        </p:txBody>
      </p:sp>
      <p:sp>
        <p:nvSpPr>
          <p:cNvPr id="397346" name="Freeform 34"/>
          <p:cNvSpPr>
            <a:spLocks/>
          </p:cNvSpPr>
          <p:nvPr/>
        </p:nvSpPr>
        <p:spPr bwMode="auto">
          <a:xfrm>
            <a:off x="6323013" y="2093913"/>
            <a:ext cx="2047875" cy="2987675"/>
          </a:xfrm>
          <a:custGeom>
            <a:avLst/>
            <a:gdLst>
              <a:gd name="T0" fmla="*/ 0 w 1290"/>
              <a:gd name="T1" fmla="*/ 0 h 1882"/>
              <a:gd name="T2" fmla="*/ 0 w 1290"/>
              <a:gd name="T3" fmla="*/ 1882 h 1882"/>
              <a:gd name="T4" fmla="*/ 1290 w 1290"/>
              <a:gd name="T5" fmla="*/ 1882 h 1882"/>
            </a:gdLst>
            <a:ahLst/>
            <a:cxnLst>
              <a:cxn ang="0">
                <a:pos x="T0" y="T1"/>
              </a:cxn>
              <a:cxn ang="0">
                <a:pos x="T2" y="T3"/>
              </a:cxn>
              <a:cxn ang="0">
                <a:pos x="T4" y="T5"/>
              </a:cxn>
            </a:cxnLst>
            <a:rect l="0" t="0" r="r" b="b"/>
            <a:pathLst>
              <a:path w="1290" h="1882">
                <a:moveTo>
                  <a:pt x="0" y="0"/>
                </a:moveTo>
                <a:lnTo>
                  <a:pt x="0" y="1882"/>
                </a:lnTo>
                <a:lnTo>
                  <a:pt x="1290" y="1882"/>
                </a:ln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Arial" panose="020B0604020202020204" pitchFamily="34" charset="0"/>
              <a:cs typeface="Arial" panose="020B0604020202020204" pitchFamily="34" charset="0"/>
            </a:endParaRPr>
          </a:p>
        </p:txBody>
      </p:sp>
      <p:sp>
        <p:nvSpPr>
          <p:cNvPr id="397347" name="Text Box 35"/>
          <p:cNvSpPr txBox="1">
            <a:spLocks noChangeArrowheads="1"/>
          </p:cNvSpPr>
          <p:nvPr/>
        </p:nvSpPr>
        <p:spPr bwMode="auto">
          <a:xfrm>
            <a:off x="7207250" y="4271963"/>
            <a:ext cx="1631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762000">
              <a:spcBef>
                <a:spcPct val="0"/>
              </a:spcBef>
              <a:defRPr sz="2400">
                <a:solidFill>
                  <a:schemeClr val="tx1"/>
                </a:solidFill>
                <a:latin typeface="Times New Roman" pitchFamily="18" charset="0"/>
              </a:defRPr>
            </a:lvl1pPr>
            <a:lvl2pPr marL="571500" algn="l" defTabSz="762000">
              <a:spcBef>
                <a:spcPct val="0"/>
              </a:spcBef>
              <a:defRPr sz="2400">
                <a:solidFill>
                  <a:schemeClr val="tx1"/>
                </a:solidFill>
                <a:latin typeface="Times New Roman" pitchFamily="18" charset="0"/>
              </a:defRPr>
            </a:lvl2pPr>
            <a:lvl3pPr marL="1143000" algn="l" defTabSz="762000">
              <a:spcBef>
                <a:spcPct val="0"/>
              </a:spcBef>
              <a:defRPr sz="2400">
                <a:solidFill>
                  <a:schemeClr val="tx1"/>
                </a:solidFill>
                <a:latin typeface="Times New Roman" pitchFamily="18" charset="0"/>
              </a:defRPr>
            </a:lvl3pPr>
            <a:lvl4pPr marL="1714500" algn="l" defTabSz="762000">
              <a:spcBef>
                <a:spcPct val="0"/>
              </a:spcBef>
              <a:defRPr sz="2400">
                <a:solidFill>
                  <a:schemeClr val="tx1"/>
                </a:solidFill>
                <a:latin typeface="Times New Roman" pitchFamily="18" charset="0"/>
              </a:defRPr>
            </a:lvl4pPr>
            <a:lvl5pPr marL="2286000" algn="l" defTabSz="762000">
              <a:spcBef>
                <a:spcPct val="0"/>
              </a:spcBef>
              <a:defRPr sz="2400">
                <a:solidFill>
                  <a:schemeClr val="tx1"/>
                </a:solidFill>
                <a:latin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defRPr>
            </a:lvl9pPr>
          </a:lstStyle>
          <a:p>
            <a:pPr eaLnBrk="0" hangingPunct="0">
              <a:buClrTx/>
            </a:pPr>
            <a:r>
              <a:rPr lang="en-US" sz="1800">
                <a:latin typeface="Arial" panose="020B0604020202020204" pitchFamily="34" charset="0"/>
                <a:cs typeface="Arial" panose="020B0604020202020204" pitchFamily="34" charset="0"/>
              </a:rPr>
              <a:t>New guerrillas</a:t>
            </a:r>
          </a:p>
        </p:txBody>
      </p:sp>
      <p:sp>
        <p:nvSpPr>
          <p:cNvPr id="397348" name="Text Box 36"/>
          <p:cNvSpPr txBox="1">
            <a:spLocks noChangeArrowheads="1"/>
          </p:cNvSpPr>
          <p:nvPr/>
        </p:nvSpPr>
        <p:spPr bwMode="auto">
          <a:xfrm>
            <a:off x="7156450" y="344328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762000">
              <a:spcBef>
                <a:spcPct val="0"/>
              </a:spcBef>
              <a:defRPr sz="2400">
                <a:solidFill>
                  <a:schemeClr val="tx1"/>
                </a:solidFill>
                <a:latin typeface="Times New Roman" pitchFamily="18" charset="0"/>
              </a:defRPr>
            </a:lvl1pPr>
            <a:lvl2pPr marL="571500" algn="l" defTabSz="762000">
              <a:spcBef>
                <a:spcPct val="0"/>
              </a:spcBef>
              <a:defRPr sz="2400">
                <a:solidFill>
                  <a:schemeClr val="tx1"/>
                </a:solidFill>
                <a:latin typeface="Times New Roman" pitchFamily="18" charset="0"/>
              </a:defRPr>
            </a:lvl2pPr>
            <a:lvl3pPr marL="1143000" algn="l" defTabSz="762000">
              <a:spcBef>
                <a:spcPct val="0"/>
              </a:spcBef>
              <a:defRPr sz="2400">
                <a:solidFill>
                  <a:schemeClr val="tx1"/>
                </a:solidFill>
                <a:latin typeface="Times New Roman" pitchFamily="18" charset="0"/>
              </a:defRPr>
            </a:lvl3pPr>
            <a:lvl4pPr marL="1714500" algn="l" defTabSz="762000">
              <a:spcBef>
                <a:spcPct val="0"/>
              </a:spcBef>
              <a:defRPr sz="2400">
                <a:solidFill>
                  <a:schemeClr val="tx1"/>
                </a:solidFill>
                <a:latin typeface="Times New Roman" pitchFamily="18" charset="0"/>
              </a:defRPr>
            </a:lvl4pPr>
            <a:lvl5pPr marL="2286000" algn="l" defTabSz="762000">
              <a:spcBef>
                <a:spcPct val="0"/>
              </a:spcBef>
              <a:defRPr sz="2400">
                <a:solidFill>
                  <a:schemeClr val="tx1"/>
                </a:solidFill>
                <a:latin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defRPr>
            </a:lvl9pPr>
          </a:lstStyle>
          <a:p>
            <a:pPr eaLnBrk="0" hangingPunct="0">
              <a:buClrTx/>
            </a:pPr>
            <a:r>
              <a:rPr lang="en-US" sz="1800">
                <a:latin typeface="Arial" panose="020B0604020202020204" pitchFamily="34" charset="0"/>
                <a:cs typeface="Arial" panose="020B0604020202020204" pitchFamily="34" charset="0"/>
              </a:rPr>
              <a:t>?</a:t>
            </a:r>
          </a:p>
        </p:txBody>
      </p:sp>
      <p:sp>
        <p:nvSpPr>
          <p:cNvPr id="397349" name="Text Box 37"/>
          <p:cNvSpPr txBox="1">
            <a:spLocks noChangeArrowheads="1"/>
          </p:cNvSpPr>
          <p:nvPr/>
        </p:nvSpPr>
        <p:spPr bwMode="auto">
          <a:xfrm>
            <a:off x="6492875" y="1906588"/>
            <a:ext cx="2127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762000">
              <a:spcBef>
                <a:spcPct val="0"/>
              </a:spcBef>
              <a:defRPr sz="2400">
                <a:solidFill>
                  <a:schemeClr val="tx1"/>
                </a:solidFill>
                <a:latin typeface="Times New Roman" pitchFamily="18" charset="0"/>
              </a:defRPr>
            </a:lvl1pPr>
            <a:lvl2pPr marL="571500" algn="l" defTabSz="762000">
              <a:spcBef>
                <a:spcPct val="0"/>
              </a:spcBef>
              <a:defRPr sz="2400">
                <a:solidFill>
                  <a:schemeClr val="tx1"/>
                </a:solidFill>
                <a:latin typeface="Times New Roman" pitchFamily="18" charset="0"/>
              </a:defRPr>
            </a:lvl2pPr>
            <a:lvl3pPr marL="1143000" algn="l" defTabSz="762000">
              <a:spcBef>
                <a:spcPct val="0"/>
              </a:spcBef>
              <a:defRPr sz="2400">
                <a:solidFill>
                  <a:schemeClr val="tx1"/>
                </a:solidFill>
                <a:latin typeface="Times New Roman" pitchFamily="18" charset="0"/>
              </a:defRPr>
            </a:lvl3pPr>
            <a:lvl4pPr marL="1714500" algn="l" defTabSz="762000">
              <a:spcBef>
                <a:spcPct val="0"/>
              </a:spcBef>
              <a:defRPr sz="2400">
                <a:solidFill>
                  <a:schemeClr val="tx1"/>
                </a:solidFill>
                <a:latin typeface="Times New Roman" pitchFamily="18" charset="0"/>
              </a:defRPr>
            </a:lvl4pPr>
            <a:lvl5pPr marL="2286000" algn="l" defTabSz="762000">
              <a:spcBef>
                <a:spcPct val="0"/>
              </a:spcBef>
              <a:defRPr sz="2400">
                <a:solidFill>
                  <a:schemeClr val="tx1"/>
                </a:solidFill>
                <a:latin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defRPr>
            </a:lvl9pPr>
          </a:lstStyle>
          <a:p>
            <a:pPr eaLnBrk="0" hangingPunct="0">
              <a:buClrTx/>
            </a:pPr>
            <a:r>
              <a:rPr lang="en-US" sz="1800">
                <a:latin typeface="Arial" panose="020B0604020202020204" pitchFamily="34" charset="0"/>
                <a:cs typeface="Arial" panose="020B0604020202020204" pitchFamily="34" charset="0"/>
              </a:rPr>
              <a:t>New global leaders</a:t>
            </a:r>
          </a:p>
        </p:txBody>
      </p:sp>
      <p:sp>
        <p:nvSpPr>
          <p:cNvPr id="39" name="Slide Number Placeholder 2"/>
          <p:cNvSpPr>
            <a:spLocks noGrp="1"/>
          </p:cNvSpPr>
          <p:nvPr>
            <p:ph type="sldNum" sz="quarter" idx="12"/>
          </p:nvPr>
        </p:nvSpPr>
        <p:spPr>
          <a:xfrm>
            <a:off x="8636000" y="6445250"/>
            <a:ext cx="444500" cy="365125"/>
          </a:xfrm>
        </p:spPr>
        <p:txBody>
          <a:bodyPr/>
          <a:lstStyle/>
          <a:p>
            <a:pPr>
              <a:defRPr/>
            </a:pPr>
            <a:fld id="{344BAFD0-F2D5-49B2-9B8A-FCB034903132}" type="slidenum">
              <a:rPr lang="en-US" sz="1200" smtClean="0"/>
              <a:pPr>
                <a:defRPr/>
              </a:pPr>
              <a:t>17</a:t>
            </a:fld>
            <a:endParaRPr lang="en-US" sz="1200" dirty="0"/>
          </a:p>
        </p:txBody>
      </p:sp>
    </p:spTree>
    <p:extLst>
      <p:ext uri="{BB962C8B-B14F-4D97-AF65-F5344CB8AC3E}">
        <p14:creationId xmlns:p14="http://schemas.microsoft.com/office/powerpoint/2010/main" val="781986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ext Box 2"/>
          <p:cNvSpPr txBox="1">
            <a:spLocks noChangeArrowheads="1"/>
          </p:cNvSpPr>
          <p:nvPr/>
        </p:nvSpPr>
        <p:spPr bwMode="auto">
          <a:xfrm>
            <a:off x="135727" y="405825"/>
            <a:ext cx="5400261" cy="584775"/>
          </a:xfrm>
          <a:prstGeom prst="rect">
            <a:avLst/>
          </a:prstGeom>
          <a:noFill/>
          <a:ln w="9525">
            <a:noFill/>
            <a:miter lim="800000"/>
            <a:headEnd/>
            <a:tailEnd/>
          </a:ln>
        </p:spPr>
        <p:txBody>
          <a:bodyPr wrap="none">
            <a:spAutoFit/>
          </a:bodyPr>
          <a:lstStyle/>
          <a:p>
            <a:pPr>
              <a:spcBef>
                <a:spcPct val="0"/>
              </a:spcBef>
            </a:pPr>
            <a:r>
              <a:rPr lang="en-GB" sz="3200" b="1" dirty="0">
                <a:solidFill>
                  <a:schemeClr val="tx2"/>
                </a:solidFill>
                <a:latin typeface="Arial Black" pitchFamily="34" charset="0"/>
                <a:ea typeface="+mj-ea"/>
                <a:cs typeface="+mj-cs"/>
                <a:sym typeface="Arial" charset="0"/>
              </a:rPr>
              <a:t>The </a:t>
            </a:r>
            <a:r>
              <a:rPr lang="en-GB" sz="3200" b="1" dirty="0" smtClean="0">
                <a:solidFill>
                  <a:schemeClr val="tx2"/>
                </a:solidFill>
                <a:latin typeface="Arial Black" pitchFamily="34" charset="0"/>
                <a:ea typeface="+mj-ea"/>
                <a:cs typeface="+mj-cs"/>
                <a:sym typeface="Arial" charset="0"/>
              </a:rPr>
              <a:t>customer portfolio</a:t>
            </a:r>
            <a:endParaRPr lang="en-GB" sz="3200" b="1" dirty="0">
              <a:solidFill>
                <a:schemeClr val="tx2"/>
              </a:solidFill>
              <a:latin typeface="Arial Black" pitchFamily="34" charset="0"/>
              <a:ea typeface="+mj-ea"/>
              <a:cs typeface="+mj-cs"/>
              <a:sym typeface="Arial" charset="0"/>
            </a:endParaRPr>
          </a:p>
        </p:txBody>
      </p:sp>
      <p:sp>
        <p:nvSpPr>
          <p:cNvPr id="93186" name="Line 3"/>
          <p:cNvSpPr>
            <a:spLocks noChangeShapeType="1"/>
          </p:cNvSpPr>
          <p:nvPr/>
        </p:nvSpPr>
        <p:spPr bwMode="auto">
          <a:xfrm>
            <a:off x="1753113" y="2049999"/>
            <a:ext cx="0" cy="3635375"/>
          </a:xfrm>
          <a:prstGeom prst="line">
            <a:avLst/>
          </a:prstGeom>
          <a:noFill/>
          <a:ln w="28575">
            <a:solidFill>
              <a:srgbClr val="CC0000"/>
            </a:solidFill>
            <a:round/>
            <a:headEnd/>
            <a:tailEnd/>
          </a:ln>
        </p:spPr>
        <p:txBody>
          <a:bodyPr/>
          <a:lstStyle/>
          <a:p>
            <a:endParaRPr lang="en-US"/>
          </a:p>
        </p:txBody>
      </p:sp>
      <p:sp>
        <p:nvSpPr>
          <p:cNvPr id="93187" name="Line 4"/>
          <p:cNvSpPr>
            <a:spLocks noChangeShapeType="1"/>
          </p:cNvSpPr>
          <p:nvPr/>
        </p:nvSpPr>
        <p:spPr bwMode="auto">
          <a:xfrm>
            <a:off x="1710250" y="5685374"/>
            <a:ext cx="4392613" cy="0"/>
          </a:xfrm>
          <a:prstGeom prst="line">
            <a:avLst/>
          </a:prstGeom>
          <a:noFill/>
          <a:ln w="28575">
            <a:solidFill>
              <a:srgbClr val="CC0000"/>
            </a:solidFill>
            <a:round/>
            <a:headEnd/>
            <a:tailEnd/>
          </a:ln>
        </p:spPr>
        <p:txBody>
          <a:bodyPr/>
          <a:lstStyle/>
          <a:p>
            <a:endParaRPr lang="en-US"/>
          </a:p>
        </p:txBody>
      </p:sp>
      <p:sp>
        <p:nvSpPr>
          <p:cNvPr id="93188" name="Text Box 5"/>
          <p:cNvSpPr txBox="1">
            <a:spLocks noChangeArrowheads="1"/>
          </p:cNvSpPr>
          <p:nvPr/>
        </p:nvSpPr>
        <p:spPr bwMode="auto">
          <a:xfrm>
            <a:off x="795850" y="1176874"/>
            <a:ext cx="1944688" cy="712788"/>
          </a:xfrm>
          <a:prstGeom prst="rect">
            <a:avLst/>
          </a:prstGeom>
          <a:noFill/>
          <a:ln w="9525">
            <a:noFill/>
            <a:miter lim="800000"/>
            <a:headEnd/>
            <a:tailEnd/>
          </a:ln>
        </p:spPr>
        <p:txBody>
          <a:bodyPr/>
          <a:lstStyle/>
          <a:p>
            <a:pPr algn="ctr"/>
            <a:r>
              <a:rPr lang="en-GB" b="1">
                <a:solidFill>
                  <a:srgbClr val="CC0000"/>
                </a:solidFill>
                <a:latin typeface="Stone Sans Sem ITC TT"/>
                <a:ea typeface="ヒラギノ角ゴ Pro W3"/>
                <a:cs typeface="Tahoma" pitchFamily="34" charset="0"/>
                <a:sym typeface="Arial" charset="0"/>
              </a:rPr>
              <a:t>Customer Sales/</a:t>
            </a:r>
            <a:endParaRPr lang="en-GB">
              <a:solidFill>
                <a:srgbClr val="CC0000"/>
              </a:solidFill>
              <a:latin typeface="Stone Sans Sem ITC TT"/>
              <a:ea typeface="ヒラギノ角ゴ Pro W3"/>
              <a:cs typeface="Times New Roman" pitchFamily="18" charset="0"/>
              <a:sym typeface="Arial" charset="0"/>
            </a:endParaRPr>
          </a:p>
          <a:p>
            <a:pPr algn="ctr" eaLnBrk="0" hangingPunct="0"/>
            <a:r>
              <a:rPr lang="en-GB" b="1">
                <a:solidFill>
                  <a:srgbClr val="CC0000"/>
                </a:solidFill>
                <a:latin typeface="Stone Sans Sem ITC TT"/>
                <a:ea typeface="ヒラギノ角ゴ Pro W3"/>
                <a:cs typeface="Tahoma" pitchFamily="34" charset="0"/>
                <a:sym typeface="Arial" charset="0"/>
              </a:rPr>
              <a:t>Potential</a:t>
            </a:r>
            <a:endParaRPr lang="en-GB">
              <a:solidFill>
                <a:srgbClr val="CC0000"/>
              </a:solidFill>
              <a:latin typeface="Stone Sans Sem ITC TT"/>
              <a:ea typeface="ヒラギノ角ゴ Pro W3"/>
              <a:cs typeface="Times New Roman" pitchFamily="18" charset="0"/>
              <a:sym typeface="Arial" charset="0"/>
            </a:endParaRPr>
          </a:p>
          <a:p>
            <a:pPr eaLnBrk="0" hangingPunct="0"/>
            <a:endParaRPr lang="en-GB">
              <a:solidFill>
                <a:srgbClr val="CC0000"/>
              </a:solidFill>
              <a:latin typeface="Stone Sans Sem ITC TT"/>
              <a:ea typeface="ヒラギノ角ゴ Pro W3"/>
              <a:cs typeface="ヒラギノ角ゴ Pro W3"/>
              <a:sym typeface="Arial" charset="0"/>
            </a:endParaRPr>
          </a:p>
        </p:txBody>
      </p:sp>
      <p:sp>
        <p:nvSpPr>
          <p:cNvPr id="93189" name="Text Box 6"/>
          <p:cNvSpPr txBox="1">
            <a:spLocks noChangeArrowheads="1"/>
          </p:cNvSpPr>
          <p:nvPr/>
        </p:nvSpPr>
        <p:spPr bwMode="auto">
          <a:xfrm>
            <a:off x="872050" y="2089687"/>
            <a:ext cx="838200" cy="382587"/>
          </a:xfrm>
          <a:prstGeom prst="rect">
            <a:avLst/>
          </a:prstGeom>
          <a:noFill/>
          <a:ln w="9525">
            <a:noFill/>
            <a:miter lim="800000"/>
            <a:headEnd/>
            <a:tailEnd/>
          </a:ln>
        </p:spPr>
        <p:txBody>
          <a:bodyPr/>
          <a:lstStyle/>
          <a:p>
            <a:r>
              <a:rPr lang="en-GB" sz="1600" b="1">
                <a:solidFill>
                  <a:srgbClr val="000099"/>
                </a:solidFill>
                <a:latin typeface="Stone Sans Sem ITC TT"/>
                <a:ea typeface="ヒラギノ角ゴ Pro W3"/>
                <a:cs typeface="Tahoma" pitchFamily="34" charset="0"/>
                <a:sym typeface="Arial" charset="0"/>
              </a:rPr>
              <a:t>Large</a:t>
            </a:r>
            <a:endParaRPr lang="en-GB" sz="1600" b="1">
              <a:solidFill>
                <a:srgbClr val="000099"/>
              </a:solidFill>
              <a:latin typeface="Stone Sans Sem ITC TT"/>
              <a:ea typeface="ヒラギノ角ゴ Pro W3"/>
              <a:cs typeface="Times New Roman" pitchFamily="18" charset="0"/>
              <a:sym typeface="Arial" charset="0"/>
            </a:endParaRPr>
          </a:p>
          <a:p>
            <a:pPr eaLnBrk="0" hangingPunct="0"/>
            <a:endParaRPr lang="en-GB" sz="1600" b="1">
              <a:solidFill>
                <a:srgbClr val="000099"/>
              </a:solidFill>
              <a:latin typeface="Stone Sans Sem ITC TT"/>
              <a:ea typeface="ヒラギノ角ゴ Pro W3"/>
              <a:cs typeface="ヒラギノ角ゴ Pro W3"/>
              <a:sym typeface="Arial" charset="0"/>
            </a:endParaRPr>
          </a:p>
        </p:txBody>
      </p:sp>
      <p:sp>
        <p:nvSpPr>
          <p:cNvPr id="93190" name="Text Box 7"/>
          <p:cNvSpPr txBox="1">
            <a:spLocks noChangeArrowheads="1"/>
          </p:cNvSpPr>
          <p:nvPr/>
        </p:nvSpPr>
        <p:spPr bwMode="auto">
          <a:xfrm>
            <a:off x="795850" y="5391687"/>
            <a:ext cx="762000" cy="522287"/>
          </a:xfrm>
          <a:prstGeom prst="rect">
            <a:avLst/>
          </a:prstGeom>
          <a:noFill/>
          <a:ln w="9525">
            <a:noFill/>
            <a:miter lim="800000"/>
            <a:headEnd/>
            <a:tailEnd/>
          </a:ln>
        </p:spPr>
        <p:txBody>
          <a:bodyPr/>
          <a:lstStyle/>
          <a:p>
            <a:r>
              <a:rPr lang="en-GB" sz="1600" b="1">
                <a:solidFill>
                  <a:srgbClr val="000099"/>
                </a:solidFill>
                <a:latin typeface="Stone Sans Sem ITC TT"/>
                <a:ea typeface="ヒラギノ角ゴ Pro W3"/>
                <a:cs typeface="Tahoma" pitchFamily="34" charset="0"/>
                <a:sym typeface="Arial" charset="0"/>
              </a:rPr>
              <a:t>Small</a:t>
            </a:r>
            <a:endParaRPr lang="en-GB" sz="1600" b="1">
              <a:solidFill>
                <a:srgbClr val="000099"/>
              </a:solidFill>
              <a:latin typeface="Stone Sans Sem ITC TT"/>
              <a:ea typeface="ヒラギノ角ゴ Pro W3"/>
              <a:cs typeface="Times New Roman" pitchFamily="18" charset="0"/>
              <a:sym typeface="Arial" charset="0"/>
            </a:endParaRPr>
          </a:p>
          <a:p>
            <a:pPr eaLnBrk="0" hangingPunct="0"/>
            <a:endParaRPr lang="en-GB" sz="1600" b="1">
              <a:solidFill>
                <a:srgbClr val="000099"/>
              </a:solidFill>
              <a:latin typeface="Stone Sans Sem ITC TT"/>
              <a:ea typeface="ヒラギノ角ゴ Pro W3"/>
              <a:cs typeface="ヒラギノ角ゴ Pro W3"/>
              <a:sym typeface="Arial" charset="0"/>
            </a:endParaRPr>
          </a:p>
        </p:txBody>
      </p:sp>
      <p:sp>
        <p:nvSpPr>
          <p:cNvPr id="93191" name="Text Box 8"/>
          <p:cNvSpPr txBox="1">
            <a:spLocks noChangeArrowheads="1"/>
          </p:cNvSpPr>
          <p:nvPr/>
        </p:nvSpPr>
        <p:spPr bwMode="auto">
          <a:xfrm>
            <a:off x="6310825" y="5139274"/>
            <a:ext cx="2028825" cy="1157288"/>
          </a:xfrm>
          <a:prstGeom prst="rect">
            <a:avLst/>
          </a:prstGeom>
          <a:noFill/>
          <a:ln w="9525">
            <a:noFill/>
            <a:miter lim="800000"/>
            <a:headEnd/>
            <a:tailEnd/>
          </a:ln>
        </p:spPr>
        <p:txBody>
          <a:bodyPr/>
          <a:lstStyle/>
          <a:p>
            <a:r>
              <a:rPr lang="en-GB" b="1">
                <a:solidFill>
                  <a:srgbClr val="CC0000"/>
                </a:solidFill>
                <a:latin typeface="Stone Sans Sem ITC TT"/>
                <a:ea typeface="ヒラギノ角ゴ Pro W3"/>
                <a:cs typeface="Tahoma" pitchFamily="34" charset="0"/>
                <a:sym typeface="Arial" charset="0"/>
              </a:rPr>
              <a:t>Customer</a:t>
            </a:r>
            <a:endParaRPr lang="en-GB">
              <a:solidFill>
                <a:srgbClr val="CC0000"/>
              </a:solidFill>
              <a:latin typeface="Stone Sans Sem ITC TT"/>
              <a:ea typeface="ヒラギノ角ゴ Pro W3"/>
              <a:cs typeface="Times New Roman" pitchFamily="18" charset="0"/>
              <a:sym typeface="Arial" charset="0"/>
            </a:endParaRPr>
          </a:p>
          <a:p>
            <a:pPr eaLnBrk="0" hangingPunct="0"/>
            <a:r>
              <a:rPr lang="en-GB" b="1">
                <a:solidFill>
                  <a:srgbClr val="CC0000"/>
                </a:solidFill>
                <a:latin typeface="Stone Sans Sem ITC TT"/>
                <a:ea typeface="ヒラギノ角ゴ Pro W3"/>
                <a:cs typeface="Tahoma" pitchFamily="34" charset="0"/>
                <a:sym typeface="Arial" charset="0"/>
              </a:rPr>
              <a:t>Relationship/</a:t>
            </a:r>
            <a:endParaRPr lang="en-GB">
              <a:solidFill>
                <a:srgbClr val="CC0000"/>
              </a:solidFill>
              <a:latin typeface="Stone Sans Sem ITC TT"/>
              <a:ea typeface="ヒラギノ角ゴ Pro W3"/>
              <a:cs typeface="Times New Roman" pitchFamily="18" charset="0"/>
              <a:sym typeface="Arial" charset="0"/>
            </a:endParaRPr>
          </a:p>
          <a:p>
            <a:pPr eaLnBrk="0" hangingPunct="0"/>
            <a:r>
              <a:rPr lang="en-GB" b="1">
                <a:solidFill>
                  <a:srgbClr val="CC0000"/>
                </a:solidFill>
                <a:latin typeface="Stone Sans Sem ITC TT"/>
                <a:ea typeface="ヒラギノ角ゴ Pro W3"/>
                <a:cs typeface="Tahoma" pitchFamily="34" charset="0"/>
                <a:sym typeface="Arial" charset="0"/>
              </a:rPr>
              <a:t>Service</a:t>
            </a:r>
            <a:endParaRPr lang="en-GB">
              <a:solidFill>
                <a:srgbClr val="CC0000"/>
              </a:solidFill>
              <a:latin typeface="Stone Sans Sem ITC TT"/>
              <a:ea typeface="ヒラギノ角ゴ Pro W3"/>
              <a:cs typeface="Times New Roman" pitchFamily="18" charset="0"/>
              <a:sym typeface="Arial" charset="0"/>
            </a:endParaRPr>
          </a:p>
          <a:p>
            <a:pPr eaLnBrk="0" hangingPunct="0"/>
            <a:r>
              <a:rPr lang="en-GB" b="1">
                <a:solidFill>
                  <a:srgbClr val="CC0000"/>
                </a:solidFill>
                <a:latin typeface="Stone Sans Sem ITC TT"/>
                <a:ea typeface="ヒラギノ角ゴ Pro W3"/>
                <a:cs typeface="Tahoma" pitchFamily="34" charset="0"/>
                <a:sym typeface="Arial" charset="0"/>
              </a:rPr>
              <a:t>Requirements</a:t>
            </a:r>
            <a:endParaRPr lang="en-GB">
              <a:solidFill>
                <a:srgbClr val="CC0000"/>
              </a:solidFill>
              <a:latin typeface="Stone Sans Sem ITC TT"/>
              <a:ea typeface="ヒラギノ角ゴ Pro W3"/>
              <a:cs typeface="Times New Roman" pitchFamily="18" charset="0"/>
              <a:sym typeface="Arial" charset="0"/>
            </a:endParaRPr>
          </a:p>
          <a:p>
            <a:pPr eaLnBrk="0" hangingPunct="0"/>
            <a:endParaRPr lang="en-GB">
              <a:solidFill>
                <a:srgbClr val="CC0000"/>
              </a:solidFill>
              <a:latin typeface="Stone Sans Sem ITC TT"/>
              <a:ea typeface="ヒラギノ角ゴ Pro W3"/>
              <a:cs typeface="ヒラギノ角ゴ Pro W3"/>
              <a:sym typeface="Arial" charset="0"/>
            </a:endParaRPr>
          </a:p>
        </p:txBody>
      </p:sp>
      <p:sp>
        <p:nvSpPr>
          <p:cNvPr id="93192" name="Text Box 9"/>
          <p:cNvSpPr txBox="1">
            <a:spLocks noChangeArrowheads="1"/>
          </p:cNvSpPr>
          <p:nvPr/>
        </p:nvSpPr>
        <p:spPr bwMode="auto">
          <a:xfrm>
            <a:off x="1768988" y="5775862"/>
            <a:ext cx="871537" cy="306387"/>
          </a:xfrm>
          <a:prstGeom prst="rect">
            <a:avLst/>
          </a:prstGeom>
          <a:noFill/>
          <a:ln w="9525">
            <a:noFill/>
            <a:miter lim="800000"/>
            <a:headEnd/>
            <a:tailEnd/>
          </a:ln>
        </p:spPr>
        <p:txBody>
          <a:bodyPr/>
          <a:lstStyle/>
          <a:p>
            <a:r>
              <a:rPr lang="en-GB" sz="1600" b="1">
                <a:solidFill>
                  <a:srgbClr val="000099"/>
                </a:solidFill>
                <a:latin typeface="Stone Sans Sem ITC TT"/>
                <a:ea typeface="ヒラギノ角ゴ Pro W3"/>
                <a:cs typeface="Tahoma" pitchFamily="34" charset="0"/>
                <a:sym typeface="Arial" charset="0"/>
              </a:rPr>
              <a:t>Low</a:t>
            </a:r>
            <a:endParaRPr lang="en-GB" sz="1600" b="1">
              <a:solidFill>
                <a:srgbClr val="000099"/>
              </a:solidFill>
              <a:latin typeface="Stone Sans Sem ITC TT"/>
              <a:ea typeface="ヒラギノ角ゴ Pro W3"/>
              <a:cs typeface="Times New Roman" pitchFamily="18" charset="0"/>
              <a:sym typeface="Arial" charset="0"/>
            </a:endParaRPr>
          </a:p>
          <a:p>
            <a:pPr eaLnBrk="0" hangingPunct="0"/>
            <a:endParaRPr lang="en-GB" sz="1600" b="1">
              <a:solidFill>
                <a:srgbClr val="000099"/>
              </a:solidFill>
              <a:latin typeface="Stone Sans Sem ITC TT"/>
              <a:ea typeface="ヒラギノ角ゴ Pro W3"/>
              <a:cs typeface="ヒラギノ角ゴ Pro W3"/>
              <a:sym typeface="Arial" charset="0"/>
            </a:endParaRPr>
          </a:p>
        </p:txBody>
      </p:sp>
      <p:sp>
        <p:nvSpPr>
          <p:cNvPr id="93193" name="Text Box 10"/>
          <p:cNvSpPr txBox="1">
            <a:spLocks noChangeArrowheads="1"/>
          </p:cNvSpPr>
          <p:nvPr/>
        </p:nvSpPr>
        <p:spPr bwMode="auto">
          <a:xfrm>
            <a:off x="5686938" y="5775862"/>
            <a:ext cx="663575" cy="319087"/>
          </a:xfrm>
          <a:prstGeom prst="rect">
            <a:avLst/>
          </a:prstGeom>
          <a:noFill/>
          <a:ln w="9525">
            <a:noFill/>
            <a:miter lim="800000"/>
            <a:headEnd/>
            <a:tailEnd/>
          </a:ln>
        </p:spPr>
        <p:txBody>
          <a:bodyPr/>
          <a:lstStyle/>
          <a:p>
            <a:r>
              <a:rPr lang="en-GB" sz="1600" b="1">
                <a:solidFill>
                  <a:srgbClr val="000099"/>
                </a:solidFill>
                <a:latin typeface="Stone Sans Sem ITC TT"/>
                <a:ea typeface="ヒラギノ角ゴ Pro W3"/>
                <a:cs typeface="Tahoma" pitchFamily="34" charset="0"/>
                <a:sym typeface="Arial" charset="0"/>
              </a:rPr>
              <a:t>High</a:t>
            </a:r>
            <a:endParaRPr lang="en-GB" sz="1600" b="1">
              <a:solidFill>
                <a:srgbClr val="000099"/>
              </a:solidFill>
              <a:latin typeface="Stone Sans Sem ITC TT"/>
              <a:ea typeface="ヒラギノ角ゴ Pro W3"/>
              <a:cs typeface="Times New Roman" pitchFamily="18" charset="0"/>
              <a:sym typeface="Arial" charset="0"/>
            </a:endParaRPr>
          </a:p>
          <a:p>
            <a:pPr eaLnBrk="0" hangingPunct="0"/>
            <a:endParaRPr lang="en-GB" sz="1600" b="1">
              <a:solidFill>
                <a:srgbClr val="000099"/>
              </a:solidFill>
              <a:latin typeface="Stone Sans Sem ITC TT"/>
              <a:ea typeface="ヒラギノ角ゴ Pro W3"/>
              <a:cs typeface="ヒラギノ角ゴ Pro W3"/>
              <a:sym typeface="Arial" charset="0"/>
            </a:endParaRPr>
          </a:p>
        </p:txBody>
      </p:sp>
      <p:sp>
        <p:nvSpPr>
          <p:cNvPr id="93194" name="Oval 11"/>
          <p:cNvSpPr>
            <a:spLocks noChangeArrowheads="1"/>
          </p:cNvSpPr>
          <p:nvPr/>
        </p:nvSpPr>
        <p:spPr bwMode="auto">
          <a:xfrm rot="1943148">
            <a:off x="2176975" y="2407187"/>
            <a:ext cx="2611438" cy="1785937"/>
          </a:xfrm>
          <a:prstGeom prst="ellipse">
            <a:avLst/>
          </a:prstGeom>
          <a:solidFill>
            <a:srgbClr val="CCFF33">
              <a:alpha val="50195"/>
            </a:srgbClr>
          </a:solidFill>
          <a:ln w="9525">
            <a:solidFill>
              <a:srgbClr val="000000"/>
            </a:solidFill>
            <a:round/>
            <a:headEnd/>
            <a:tailEnd/>
          </a:ln>
        </p:spPr>
        <p:txBody>
          <a:bodyPr anchor="ctr"/>
          <a:lstStyle/>
          <a:p>
            <a:pPr algn="ctr">
              <a:spcBef>
                <a:spcPct val="20000"/>
              </a:spcBef>
              <a:buClr>
                <a:srgbClr val="FF3300"/>
              </a:buClr>
            </a:pPr>
            <a:endParaRPr lang="en-US" sz="2400">
              <a:latin typeface="Verdana" pitchFamily="34" charset="0"/>
            </a:endParaRPr>
          </a:p>
        </p:txBody>
      </p:sp>
      <p:sp>
        <p:nvSpPr>
          <p:cNvPr id="93195" name="Oval 12"/>
          <p:cNvSpPr>
            <a:spLocks noChangeArrowheads="1"/>
          </p:cNvSpPr>
          <p:nvPr/>
        </p:nvSpPr>
        <p:spPr bwMode="auto">
          <a:xfrm rot="1943148">
            <a:off x="3088200" y="3261262"/>
            <a:ext cx="2611438" cy="1785937"/>
          </a:xfrm>
          <a:prstGeom prst="ellipse">
            <a:avLst/>
          </a:prstGeom>
          <a:solidFill>
            <a:srgbClr val="CCFF33">
              <a:alpha val="50195"/>
            </a:srgbClr>
          </a:solidFill>
          <a:ln w="9525">
            <a:solidFill>
              <a:srgbClr val="000000"/>
            </a:solidFill>
            <a:round/>
            <a:headEnd/>
            <a:tailEnd/>
          </a:ln>
        </p:spPr>
        <p:txBody>
          <a:bodyPr anchor="ctr"/>
          <a:lstStyle/>
          <a:p>
            <a:pPr algn="ctr">
              <a:spcBef>
                <a:spcPct val="20000"/>
              </a:spcBef>
              <a:buClr>
                <a:srgbClr val="FF3300"/>
              </a:buClr>
            </a:pPr>
            <a:endParaRPr lang="en-US" sz="2400">
              <a:latin typeface="Verdana" pitchFamily="34" charset="0"/>
            </a:endParaRPr>
          </a:p>
        </p:txBody>
      </p:sp>
      <p:sp>
        <p:nvSpPr>
          <p:cNvPr id="93196" name="Oval 13"/>
          <p:cNvSpPr>
            <a:spLocks noChangeArrowheads="1"/>
          </p:cNvSpPr>
          <p:nvPr/>
        </p:nvSpPr>
        <p:spPr bwMode="auto">
          <a:xfrm rot="1943148">
            <a:off x="4834450" y="2021424"/>
            <a:ext cx="1122363" cy="671513"/>
          </a:xfrm>
          <a:prstGeom prst="ellipse">
            <a:avLst/>
          </a:prstGeom>
          <a:solidFill>
            <a:srgbClr val="FFCCCC">
              <a:alpha val="50195"/>
            </a:srgbClr>
          </a:solidFill>
          <a:ln w="9525">
            <a:solidFill>
              <a:srgbClr val="000000"/>
            </a:solidFill>
            <a:round/>
            <a:headEnd/>
            <a:tailEnd/>
          </a:ln>
        </p:spPr>
        <p:txBody>
          <a:bodyPr anchor="ctr"/>
          <a:lstStyle/>
          <a:p>
            <a:pPr algn="ctr">
              <a:spcBef>
                <a:spcPct val="20000"/>
              </a:spcBef>
              <a:buClr>
                <a:srgbClr val="FF3300"/>
              </a:buClr>
            </a:pPr>
            <a:endParaRPr lang="en-US" sz="2400">
              <a:latin typeface="Verdana" pitchFamily="34" charset="0"/>
            </a:endParaRPr>
          </a:p>
        </p:txBody>
      </p:sp>
      <p:sp>
        <p:nvSpPr>
          <p:cNvPr id="93197" name="Text Box 14"/>
          <p:cNvSpPr txBox="1">
            <a:spLocks noChangeArrowheads="1"/>
          </p:cNvSpPr>
          <p:nvPr/>
        </p:nvSpPr>
        <p:spPr bwMode="auto">
          <a:xfrm>
            <a:off x="4978913" y="2089687"/>
            <a:ext cx="1074737" cy="496887"/>
          </a:xfrm>
          <a:prstGeom prst="rect">
            <a:avLst/>
          </a:prstGeom>
          <a:noFill/>
          <a:ln w="9525">
            <a:noFill/>
            <a:miter lim="800000"/>
            <a:headEnd/>
            <a:tailEnd/>
          </a:ln>
        </p:spPr>
        <p:txBody>
          <a:bodyPr/>
          <a:lstStyle/>
          <a:p>
            <a:r>
              <a:rPr lang="en-GB" sz="1400" b="1">
                <a:solidFill>
                  <a:srgbClr val="000099"/>
                </a:solidFill>
                <a:latin typeface="Stone Sans Sem ITC TT"/>
                <a:ea typeface="ヒラギノ角ゴ Pro W3"/>
                <a:cs typeface="Tahoma" pitchFamily="34" charset="0"/>
                <a:sym typeface="Arial" charset="0"/>
              </a:rPr>
              <a:t>Key</a:t>
            </a:r>
            <a:endParaRPr lang="en-GB" sz="1400">
              <a:solidFill>
                <a:srgbClr val="000099"/>
              </a:solidFill>
              <a:latin typeface="Stone Sans Sem ITC TT"/>
              <a:ea typeface="ヒラギノ角ゴ Pro W3"/>
              <a:cs typeface="Times New Roman" pitchFamily="18" charset="0"/>
              <a:sym typeface="Arial" charset="0"/>
            </a:endParaRPr>
          </a:p>
          <a:p>
            <a:pPr eaLnBrk="0" hangingPunct="0"/>
            <a:r>
              <a:rPr lang="en-GB" sz="1400" b="1">
                <a:solidFill>
                  <a:srgbClr val="000099"/>
                </a:solidFill>
                <a:latin typeface="Stone Sans Sem ITC TT"/>
                <a:ea typeface="ヒラギノ角ゴ Pro W3"/>
                <a:cs typeface="Tahoma" pitchFamily="34" charset="0"/>
                <a:sym typeface="Arial" charset="0"/>
              </a:rPr>
              <a:t>Accounts</a:t>
            </a:r>
            <a:endParaRPr lang="en-GB" sz="1400">
              <a:solidFill>
                <a:srgbClr val="000099"/>
              </a:solidFill>
              <a:latin typeface="Stone Sans Sem ITC TT"/>
              <a:ea typeface="ヒラギノ角ゴ Pro W3"/>
              <a:cs typeface="Times New Roman" pitchFamily="18" charset="0"/>
              <a:sym typeface="Arial" charset="0"/>
            </a:endParaRPr>
          </a:p>
          <a:p>
            <a:pPr eaLnBrk="0" hangingPunct="0"/>
            <a:endParaRPr lang="en-GB" sz="1400">
              <a:solidFill>
                <a:srgbClr val="000099"/>
              </a:solidFill>
              <a:latin typeface="Stone Sans Sem ITC TT"/>
              <a:ea typeface="ヒラギノ角ゴ Pro W3"/>
              <a:cs typeface="ヒラギノ角ゴ Pro W3"/>
              <a:sym typeface="Arial" charset="0"/>
            </a:endParaRPr>
          </a:p>
        </p:txBody>
      </p:sp>
      <p:sp>
        <p:nvSpPr>
          <p:cNvPr id="93198" name="Text Box 15"/>
          <p:cNvSpPr txBox="1">
            <a:spLocks noChangeArrowheads="1"/>
          </p:cNvSpPr>
          <p:nvPr/>
        </p:nvSpPr>
        <p:spPr bwMode="auto">
          <a:xfrm>
            <a:off x="2396050" y="2802474"/>
            <a:ext cx="1209675" cy="331788"/>
          </a:xfrm>
          <a:prstGeom prst="rect">
            <a:avLst/>
          </a:prstGeom>
          <a:noFill/>
          <a:ln w="9525">
            <a:noFill/>
            <a:miter lim="800000"/>
            <a:headEnd/>
            <a:tailEnd/>
          </a:ln>
        </p:spPr>
        <p:txBody>
          <a:bodyPr/>
          <a:lstStyle/>
          <a:p>
            <a:r>
              <a:rPr lang="en-GB" sz="1400" b="1">
                <a:solidFill>
                  <a:srgbClr val="000099"/>
                </a:solidFill>
                <a:latin typeface="Stone Sans Sem ITC TT"/>
                <a:ea typeface="ヒラギノ角ゴ Pro W3"/>
                <a:cs typeface="Tahoma" pitchFamily="34" charset="0"/>
                <a:sym typeface="Arial" charset="0"/>
              </a:rPr>
              <a:t>Developers</a:t>
            </a:r>
            <a:endParaRPr lang="en-GB" sz="1400">
              <a:solidFill>
                <a:srgbClr val="000099"/>
              </a:solidFill>
              <a:latin typeface="Stone Sans Sem ITC TT"/>
              <a:ea typeface="ヒラギノ角ゴ Pro W3"/>
              <a:cs typeface="Times New Roman" pitchFamily="18" charset="0"/>
              <a:sym typeface="Arial" charset="0"/>
            </a:endParaRPr>
          </a:p>
          <a:p>
            <a:pPr eaLnBrk="0" hangingPunct="0"/>
            <a:endParaRPr lang="en-GB" sz="1400">
              <a:solidFill>
                <a:srgbClr val="000099"/>
              </a:solidFill>
              <a:latin typeface="Stone Sans Sem ITC TT"/>
              <a:ea typeface="ヒラギノ角ゴ Pro W3"/>
              <a:cs typeface="ヒラギノ角ゴ Pro W3"/>
              <a:sym typeface="Arial" charset="0"/>
            </a:endParaRPr>
          </a:p>
        </p:txBody>
      </p:sp>
      <p:sp>
        <p:nvSpPr>
          <p:cNvPr id="93199" name="Text Box 16"/>
          <p:cNvSpPr txBox="1">
            <a:spLocks noChangeArrowheads="1"/>
          </p:cNvSpPr>
          <p:nvPr/>
        </p:nvSpPr>
        <p:spPr bwMode="auto">
          <a:xfrm>
            <a:off x="4299463" y="4472524"/>
            <a:ext cx="1220787" cy="471488"/>
          </a:xfrm>
          <a:prstGeom prst="rect">
            <a:avLst/>
          </a:prstGeom>
          <a:noFill/>
          <a:ln w="9525">
            <a:noFill/>
            <a:miter lim="800000"/>
            <a:headEnd/>
            <a:tailEnd/>
          </a:ln>
        </p:spPr>
        <p:txBody>
          <a:bodyPr/>
          <a:lstStyle/>
          <a:p>
            <a:r>
              <a:rPr lang="en-GB" sz="1400" b="1">
                <a:solidFill>
                  <a:srgbClr val="000099"/>
                </a:solidFill>
                <a:latin typeface="Stone Sans Sem ITC TT"/>
                <a:ea typeface="ヒラギノ角ゴ Pro W3"/>
                <a:cs typeface="Tahoma" pitchFamily="34" charset="0"/>
                <a:sym typeface="Arial" charset="0"/>
              </a:rPr>
              <a:t>Over-</a:t>
            </a:r>
            <a:endParaRPr lang="en-GB" sz="1400">
              <a:solidFill>
                <a:srgbClr val="000099"/>
              </a:solidFill>
              <a:latin typeface="Stone Sans Sem ITC TT"/>
              <a:ea typeface="ヒラギノ角ゴ Pro W3"/>
              <a:cs typeface="Times New Roman" pitchFamily="18" charset="0"/>
              <a:sym typeface="Arial" charset="0"/>
            </a:endParaRPr>
          </a:p>
          <a:p>
            <a:pPr eaLnBrk="0" hangingPunct="0"/>
            <a:r>
              <a:rPr lang="en-GB" sz="1400" b="1">
                <a:solidFill>
                  <a:srgbClr val="000099"/>
                </a:solidFill>
                <a:latin typeface="Stone Sans Sem ITC TT"/>
                <a:ea typeface="ヒラギノ角ゴ Pro W3"/>
                <a:cs typeface="Tahoma" pitchFamily="34" charset="0"/>
                <a:sym typeface="Arial" charset="0"/>
              </a:rPr>
              <a:t>Demanders</a:t>
            </a:r>
            <a:endParaRPr lang="en-GB" sz="1400">
              <a:solidFill>
                <a:srgbClr val="000099"/>
              </a:solidFill>
              <a:latin typeface="Stone Sans Sem ITC TT"/>
              <a:ea typeface="ヒラギノ角ゴ Pro W3"/>
              <a:cs typeface="Times New Roman" pitchFamily="18" charset="0"/>
              <a:sym typeface="Arial" charset="0"/>
            </a:endParaRPr>
          </a:p>
          <a:p>
            <a:pPr eaLnBrk="0" hangingPunct="0"/>
            <a:endParaRPr lang="en-GB" sz="1400">
              <a:solidFill>
                <a:srgbClr val="000099"/>
              </a:solidFill>
              <a:latin typeface="Stone Sans Sem ITC TT"/>
              <a:ea typeface="ヒラギノ角ゴ Pro W3"/>
              <a:cs typeface="ヒラギノ角ゴ Pro W3"/>
              <a:sym typeface="Arial" charset="0"/>
            </a:endParaRPr>
          </a:p>
        </p:txBody>
      </p:sp>
      <p:sp>
        <p:nvSpPr>
          <p:cNvPr id="93200" name="Text Box 17"/>
          <p:cNvSpPr txBox="1">
            <a:spLocks noChangeArrowheads="1"/>
          </p:cNvSpPr>
          <p:nvPr/>
        </p:nvSpPr>
        <p:spPr bwMode="auto">
          <a:xfrm>
            <a:off x="3275525" y="3416837"/>
            <a:ext cx="1384300" cy="827087"/>
          </a:xfrm>
          <a:prstGeom prst="rect">
            <a:avLst/>
          </a:prstGeom>
          <a:noFill/>
          <a:ln w="9525">
            <a:noFill/>
            <a:miter lim="800000"/>
            <a:headEnd/>
            <a:tailEnd/>
          </a:ln>
        </p:spPr>
        <p:txBody>
          <a:bodyPr/>
          <a:lstStyle/>
          <a:p>
            <a:pPr algn="ctr"/>
            <a:r>
              <a:rPr lang="en-GB" sz="1400" b="1">
                <a:solidFill>
                  <a:srgbClr val="000099"/>
                </a:solidFill>
                <a:latin typeface="Stone Sans Sem ITC TT"/>
                <a:ea typeface="ヒラギノ角ゴ Pro W3"/>
                <a:cs typeface="Tahoma" pitchFamily="34" charset="0"/>
                <a:sym typeface="Arial" charset="0"/>
              </a:rPr>
              <a:t>Conventional</a:t>
            </a:r>
            <a:endParaRPr lang="en-GB" sz="1400">
              <a:solidFill>
                <a:srgbClr val="000099"/>
              </a:solidFill>
              <a:latin typeface="Stone Sans Sem ITC TT"/>
              <a:ea typeface="ヒラギノ角ゴ Pro W3"/>
              <a:cs typeface="Times New Roman" pitchFamily="18" charset="0"/>
              <a:sym typeface="Arial" charset="0"/>
            </a:endParaRPr>
          </a:p>
          <a:p>
            <a:pPr algn="ctr" eaLnBrk="0" hangingPunct="0"/>
            <a:r>
              <a:rPr lang="en-GB" sz="1400" b="1">
                <a:solidFill>
                  <a:srgbClr val="000099"/>
                </a:solidFill>
                <a:latin typeface="Stone Sans Sem ITC TT"/>
                <a:ea typeface="ヒラギノ角ゴ Pro W3"/>
                <a:cs typeface="Tahoma" pitchFamily="34" charset="0"/>
                <a:sym typeface="Arial" charset="0"/>
              </a:rPr>
              <a:t>Middle</a:t>
            </a:r>
            <a:endParaRPr lang="en-GB" sz="1400">
              <a:solidFill>
                <a:srgbClr val="000099"/>
              </a:solidFill>
              <a:latin typeface="Stone Sans Sem ITC TT"/>
              <a:ea typeface="ヒラギノ角ゴ Pro W3"/>
              <a:cs typeface="Times New Roman" pitchFamily="18" charset="0"/>
              <a:sym typeface="Arial" charset="0"/>
            </a:endParaRPr>
          </a:p>
          <a:p>
            <a:pPr algn="ctr" eaLnBrk="0" hangingPunct="0"/>
            <a:r>
              <a:rPr lang="en-GB" sz="1400" b="1">
                <a:solidFill>
                  <a:srgbClr val="000099"/>
                </a:solidFill>
                <a:latin typeface="Stone Sans Sem ITC TT"/>
                <a:ea typeface="ヒラギノ角ゴ Pro W3"/>
                <a:cs typeface="Tahoma" pitchFamily="34" charset="0"/>
                <a:sym typeface="Arial" charset="0"/>
              </a:rPr>
              <a:t>Market</a:t>
            </a:r>
            <a:endParaRPr lang="en-GB" sz="1400">
              <a:solidFill>
                <a:srgbClr val="000099"/>
              </a:solidFill>
              <a:latin typeface="Stone Sans Sem ITC TT"/>
              <a:ea typeface="ヒラギノ角ゴ Pro W3"/>
              <a:cs typeface="Times New Roman" pitchFamily="18" charset="0"/>
              <a:sym typeface="Arial" charset="0"/>
            </a:endParaRPr>
          </a:p>
          <a:p>
            <a:pPr eaLnBrk="0" hangingPunct="0"/>
            <a:endParaRPr lang="en-GB" sz="1400">
              <a:solidFill>
                <a:srgbClr val="000099"/>
              </a:solidFill>
              <a:latin typeface="Stone Sans Sem ITC TT"/>
              <a:ea typeface="ヒラギノ角ゴ Pro W3"/>
              <a:cs typeface="ヒラギノ角ゴ Pro W3"/>
              <a:sym typeface="Arial" charset="0"/>
            </a:endParaRPr>
          </a:p>
        </p:txBody>
      </p:sp>
      <p:sp>
        <p:nvSpPr>
          <p:cNvPr id="93201" name="Oval 18"/>
          <p:cNvSpPr>
            <a:spLocks noChangeArrowheads="1"/>
          </p:cNvSpPr>
          <p:nvPr/>
        </p:nvSpPr>
        <p:spPr bwMode="auto">
          <a:xfrm rot="1943148">
            <a:off x="4096263" y="2496087"/>
            <a:ext cx="1662112" cy="955675"/>
          </a:xfrm>
          <a:prstGeom prst="ellipse">
            <a:avLst/>
          </a:prstGeom>
          <a:solidFill>
            <a:srgbClr val="DDDDDD">
              <a:alpha val="50195"/>
            </a:srgbClr>
          </a:solidFill>
          <a:ln w="9525">
            <a:solidFill>
              <a:srgbClr val="000000"/>
            </a:solidFill>
            <a:round/>
            <a:headEnd/>
            <a:tailEnd/>
          </a:ln>
        </p:spPr>
        <p:txBody>
          <a:bodyPr anchor="ctr"/>
          <a:lstStyle/>
          <a:p>
            <a:pPr algn="ctr"/>
            <a:r>
              <a:rPr lang="en-GB" sz="1400" b="1">
                <a:latin typeface="Stone Sans Sem ITC TT"/>
                <a:cs typeface="Tahoma" pitchFamily="34" charset="0"/>
              </a:rPr>
              <a:t> </a:t>
            </a:r>
            <a:endParaRPr lang="en-GB" sz="1400">
              <a:latin typeface="Stone Sans Sem ITC TT"/>
              <a:cs typeface="Times New Roman" pitchFamily="18" charset="0"/>
            </a:endParaRPr>
          </a:p>
          <a:p>
            <a:pPr eaLnBrk="0" hangingPunct="0"/>
            <a:endParaRPr lang="en-GB" sz="1400">
              <a:latin typeface="Stone Sans Sem ITC TT"/>
            </a:endParaRPr>
          </a:p>
        </p:txBody>
      </p:sp>
      <p:sp>
        <p:nvSpPr>
          <p:cNvPr id="93202" name="Text Box 19"/>
          <p:cNvSpPr txBox="1">
            <a:spLocks noChangeArrowheads="1"/>
          </p:cNvSpPr>
          <p:nvPr/>
        </p:nvSpPr>
        <p:spPr bwMode="auto">
          <a:xfrm>
            <a:off x="4477263" y="2699287"/>
            <a:ext cx="1092200" cy="547687"/>
          </a:xfrm>
          <a:prstGeom prst="rect">
            <a:avLst/>
          </a:prstGeom>
          <a:noFill/>
          <a:ln w="9525">
            <a:noFill/>
            <a:miter lim="800000"/>
            <a:headEnd/>
            <a:tailEnd/>
          </a:ln>
        </p:spPr>
        <p:txBody>
          <a:bodyPr/>
          <a:lstStyle/>
          <a:p>
            <a:r>
              <a:rPr lang="en-GB" sz="1400" b="1">
                <a:solidFill>
                  <a:srgbClr val="000099"/>
                </a:solidFill>
                <a:latin typeface="Stone Sans Sem ITC TT"/>
                <a:ea typeface="ヒラギノ角ゴ Pro W3"/>
                <a:cs typeface="Tahoma" pitchFamily="34" charset="0"/>
                <a:sym typeface="Arial" charset="0"/>
              </a:rPr>
              <a:t>Major</a:t>
            </a:r>
            <a:endParaRPr lang="en-GB" sz="1400">
              <a:solidFill>
                <a:srgbClr val="000099"/>
              </a:solidFill>
              <a:latin typeface="Stone Sans Sem ITC TT"/>
              <a:ea typeface="ヒラギノ角ゴ Pro W3"/>
              <a:cs typeface="Times New Roman" pitchFamily="18" charset="0"/>
              <a:sym typeface="Arial" charset="0"/>
            </a:endParaRPr>
          </a:p>
          <a:p>
            <a:pPr eaLnBrk="0" hangingPunct="0"/>
            <a:r>
              <a:rPr lang="en-GB" sz="1400" b="1">
                <a:solidFill>
                  <a:srgbClr val="000099"/>
                </a:solidFill>
                <a:latin typeface="Stone Sans Sem ITC TT"/>
                <a:ea typeface="ヒラギノ角ゴ Pro W3"/>
                <a:cs typeface="Tahoma" pitchFamily="34" charset="0"/>
                <a:sym typeface="Arial" charset="0"/>
              </a:rPr>
              <a:t>Accounts</a:t>
            </a:r>
            <a:endParaRPr lang="en-GB" sz="1400">
              <a:solidFill>
                <a:srgbClr val="000099"/>
              </a:solidFill>
              <a:latin typeface="Stone Sans Sem ITC TT"/>
              <a:ea typeface="ヒラギノ角ゴ Pro W3"/>
              <a:cs typeface="Times New Roman" pitchFamily="18" charset="0"/>
              <a:sym typeface="Arial" charset="0"/>
            </a:endParaRPr>
          </a:p>
          <a:p>
            <a:pPr eaLnBrk="0" hangingPunct="0"/>
            <a:endParaRPr lang="en-GB" sz="1400">
              <a:solidFill>
                <a:srgbClr val="000099"/>
              </a:solidFill>
              <a:latin typeface="Stone Sans Sem ITC TT"/>
              <a:ea typeface="ヒラギノ角ゴ Pro W3"/>
              <a:cs typeface="ヒラギノ角ゴ Pro W3"/>
              <a:sym typeface="Arial" charset="0"/>
            </a:endParaRPr>
          </a:p>
        </p:txBody>
      </p:sp>
      <p:sp>
        <p:nvSpPr>
          <p:cNvPr id="93203" name="Oval 20"/>
          <p:cNvSpPr>
            <a:spLocks noChangeArrowheads="1"/>
          </p:cNvSpPr>
          <p:nvPr/>
        </p:nvSpPr>
        <p:spPr bwMode="auto">
          <a:xfrm rot="1943148">
            <a:off x="1776925" y="3943887"/>
            <a:ext cx="1958975" cy="1593850"/>
          </a:xfrm>
          <a:prstGeom prst="ellipse">
            <a:avLst/>
          </a:prstGeom>
          <a:solidFill>
            <a:srgbClr val="FFFF66">
              <a:alpha val="50195"/>
            </a:srgbClr>
          </a:solidFill>
          <a:ln w="9525">
            <a:solidFill>
              <a:srgbClr val="000000"/>
            </a:solidFill>
            <a:round/>
            <a:headEnd/>
            <a:tailEnd/>
          </a:ln>
        </p:spPr>
        <p:txBody>
          <a:bodyPr anchor="ctr"/>
          <a:lstStyle/>
          <a:p>
            <a:pPr algn="ctr">
              <a:spcBef>
                <a:spcPct val="20000"/>
              </a:spcBef>
              <a:buClr>
                <a:srgbClr val="FF3300"/>
              </a:buClr>
            </a:pPr>
            <a:endParaRPr lang="en-US" sz="2400">
              <a:latin typeface="Verdana" pitchFamily="34" charset="0"/>
            </a:endParaRPr>
          </a:p>
        </p:txBody>
      </p:sp>
      <p:sp>
        <p:nvSpPr>
          <p:cNvPr id="93204" name="Text Box 21"/>
          <p:cNvSpPr txBox="1">
            <a:spLocks noChangeArrowheads="1"/>
          </p:cNvSpPr>
          <p:nvPr/>
        </p:nvSpPr>
        <p:spPr bwMode="auto">
          <a:xfrm>
            <a:off x="2238888" y="4518562"/>
            <a:ext cx="1279525" cy="585787"/>
          </a:xfrm>
          <a:prstGeom prst="rect">
            <a:avLst/>
          </a:prstGeom>
          <a:noFill/>
          <a:ln w="9525">
            <a:noFill/>
            <a:miter lim="800000"/>
            <a:headEnd/>
            <a:tailEnd/>
          </a:ln>
        </p:spPr>
        <p:txBody>
          <a:bodyPr/>
          <a:lstStyle/>
          <a:p>
            <a:r>
              <a:rPr lang="en-GB" sz="1400" b="1">
                <a:solidFill>
                  <a:srgbClr val="000099"/>
                </a:solidFill>
                <a:latin typeface="Stone Sans Sem ITC TT"/>
                <a:ea typeface="ヒラギノ角ゴ Pro W3"/>
                <a:cs typeface="Tahoma" pitchFamily="34" charset="0"/>
                <a:sym typeface="Arial" charset="0"/>
              </a:rPr>
              <a:t>Direct</a:t>
            </a:r>
            <a:endParaRPr lang="en-GB" sz="1400">
              <a:solidFill>
                <a:srgbClr val="000099"/>
              </a:solidFill>
              <a:latin typeface="Stone Sans Sem ITC TT"/>
              <a:ea typeface="ヒラギノ角ゴ Pro W3"/>
              <a:cs typeface="Times New Roman" pitchFamily="18" charset="0"/>
              <a:sym typeface="Arial" charset="0"/>
            </a:endParaRPr>
          </a:p>
          <a:p>
            <a:pPr eaLnBrk="0" hangingPunct="0"/>
            <a:r>
              <a:rPr lang="en-GB" sz="1400" b="1">
                <a:solidFill>
                  <a:srgbClr val="000099"/>
                </a:solidFill>
                <a:latin typeface="Stone Sans Sem ITC TT"/>
                <a:ea typeface="ヒラギノ角ゴ Pro W3"/>
                <a:cs typeface="Tahoma" pitchFamily="34" charset="0"/>
                <a:sym typeface="Arial" charset="0"/>
              </a:rPr>
              <a:t>Channels</a:t>
            </a:r>
            <a:endParaRPr lang="en-GB" sz="1400">
              <a:solidFill>
                <a:srgbClr val="000099"/>
              </a:solidFill>
              <a:latin typeface="Stone Sans Sem ITC TT"/>
              <a:ea typeface="ヒラギノ角ゴ Pro W3"/>
              <a:cs typeface="Times New Roman" pitchFamily="18" charset="0"/>
              <a:sym typeface="Arial" charset="0"/>
            </a:endParaRPr>
          </a:p>
          <a:p>
            <a:pPr eaLnBrk="0" hangingPunct="0"/>
            <a:endParaRPr lang="en-GB" sz="1400">
              <a:solidFill>
                <a:srgbClr val="000099"/>
              </a:solidFill>
              <a:latin typeface="Stone Sans Sem ITC TT"/>
              <a:ea typeface="ヒラギノ角ゴ Pro W3"/>
              <a:cs typeface="ヒラギノ角ゴ Pro W3"/>
              <a:sym typeface="Arial" charset="0"/>
            </a:endParaRPr>
          </a:p>
        </p:txBody>
      </p:sp>
      <p:sp>
        <p:nvSpPr>
          <p:cNvPr id="93205" name="Line 22"/>
          <p:cNvSpPr>
            <a:spLocks noChangeShapeType="1"/>
          </p:cNvSpPr>
          <p:nvPr/>
        </p:nvSpPr>
        <p:spPr bwMode="auto">
          <a:xfrm>
            <a:off x="3504125" y="2943762"/>
            <a:ext cx="1068388" cy="0"/>
          </a:xfrm>
          <a:prstGeom prst="line">
            <a:avLst/>
          </a:prstGeom>
          <a:noFill/>
          <a:ln w="28575">
            <a:solidFill>
              <a:srgbClr val="000000"/>
            </a:solidFill>
            <a:prstDash val="sysDot"/>
            <a:round/>
            <a:headEnd/>
            <a:tailEnd type="triangle" w="med" len="med"/>
          </a:ln>
        </p:spPr>
        <p:txBody>
          <a:bodyPr/>
          <a:lstStyle/>
          <a:p>
            <a:endParaRPr lang="en-US"/>
          </a:p>
        </p:txBody>
      </p:sp>
      <p:sp>
        <p:nvSpPr>
          <p:cNvPr id="93206" name="Line 23"/>
          <p:cNvSpPr>
            <a:spLocks noChangeShapeType="1"/>
          </p:cNvSpPr>
          <p:nvPr/>
        </p:nvSpPr>
        <p:spPr bwMode="auto">
          <a:xfrm flipH="1">
            <a:off x="2969138" y="4696362"/>
            <a:ext cx="1365250" cy="0"/>
          </a:xfrm>
          <a:prstGeom prst="line">
            <a:avLst/>
          </a:prstGeom>
          <a:noFill/>
          <a:ln w="28575">
            <a:solidFill>
              <a:srgbClr val="000000"/>
            </a:solidFill>
            <a:prstDash val="sysDot"/>
            <a:round/>
            <a:headEnd/>
            <a:tailEnd type="triangle" w="med" len="med"/>
          </a:ln>
        </p:spPr>
        <p:txBody>
          <a:bodyPr/>
          <a:lstStyle/>
          <a:p>
            <a:endParaRPr lang="en-US"/>
          </a:p>
        </p:txBody>
      </p:sp>
      <p:sp>
        <p:nvSpPr>
          <p:cNvPr id="93207" name="Line 24"/>
          <p:cNvSpPr>
            <a:spLocks noChangeShapeType="1"/>
          </p:cNvSpPr>
          <p:nvPr/>
        </p:nvSpPr>
        <p:spPr bwMode="auto">
          <a:xfrm flipH="1">
            <a:off x="5048763" y="2513549"/>
            <a:ext cx="342900" cy="342900"/>
          </a:xfrm>
          <a:prstGeom prst="line">
            <a:avLst/>
          </a:prstGeom>
          <a:noFill/>
          <a:ln w="28575">
            <a:solidFill>
              <a:srgbClr val="000000"/>
            </a:solidFill>
            <a:prstDash val="sysDot"/>
            <a:round/>
            <a:headEnd type="triangle" w="med" len="med"/>
            <a:tailEnd type="triangle" w="med" len="med"/>
          </a:ln>
        </p:spPr>
        <p:txBody>
          <a:bodyPr anchor="ctr"/>
          <a:lstStyle/>
          <a:p>
            <a:endParaRPr lang="en-US"/>
          </a:p>
        </p:txBody>
      </p:sp>
      <p:sp>
        <p:nvSpPr>
          <p:cNvPr id="93208" name="Line 25"/>
          <p:cNvSpPr>
            <a:spLocks noChangeShapeType="1"/>
          </p:cNvSpPr>
          <p:nvPr/>
        </p:nvSpPr>
        <p:spPr bwMode="auto">
          <a:xfrm flipH="1">
            <a:off x="2991363" y="3854987"/>
            <a:ext cx="571500" cy="457200"/>
          </a:xfrm>
          <a:prstGeom prst="line">
            <a:avLst/>
          </a:prstGeom>
          <a:noFill/>
          <a:ln w="28575">
            <a:solidFill>
              <a:srgbClr val="000000"/>
            </a:solidFill>
            <a:prstDash val="sysDot"/>
            <a:round/>
            <a:headEnd type="triangle" w="med" len="med"/>
            <a:tailEnd type="triangle" w="med" len="med"/>
          </a:ln>
        </p:spPr>
        <p:txBody>
          <a:bodyPr anchor="ctr"/>
          <a:lstStyle/>
          <a:p>
            <a:endParaRPr lang="en-US"/>
          </a:p>
        </p:txBody>
      </p:sp>
      <p:sp>
        <p:nvSpPr>
          <p:cNvPr id="26" name="Slide Number Placeholder 2"/>
          <p:cNvSpPr>
            <a:spLocks noGrp="1"/>
          </p:cNvSpPr>
          <p:nvPr>
            <p:ph type="sldNum" sz="quarter" idx="12"/>
          </p:nvPr>
        </p:nvSpPr>
        <p:spPr>
          <a:xfrm>
            <a:off x="8636000" y="6445250"/>
            <a:ext cx="444500" cy="365125"/>
          </a:xfrm>
        </p:spPr>
        <p:txBody>
          <a:bodyPr/>
          <a:lstStyle/>
          <a:p>
            <a:pPr>
              <a:defRPr/>
            </a:pPr>
            <a:fld id="{344BAFD0-F2D5-49B2-9B8A-FCB034903132}" type="slidenum">
              <a:rPr lang="en-US" sz="1200" smtClean="0"/>
              <a:pPr>
                <a:defRPr/>
              </a:pPr>
              <a:t>18</a:t>
            </a:fld>
            <a:endParaRPr lang="en-US" sz="1200" dirty="0"/>
          </a:p>
        </p:txBody>
      </p:sp>
    </p:spTree>
    <p:extLst>
      <p:ext uri="{BB962C8B-B14F-4D97-AF65-F5344CB8AC3E}">
        <p14:creationId xmlns:p14="http://schemas.microsoft.com/office/powerpoint/2010/main" val="692668447"/>
      </p:ext>
    </p:extLst>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pPr eaLnBrk="0" hangingPunct="0"/>
            <a:endParaRPr lang="en-US" sz="2400"/>
          </a:p>
        </p:txBody>
      </p:sp>
      <p:sp>
        <p:nvSpPr>
          <p:cNvPr id="96259" name="Rectangle 4"/>
          <p:cNvSpPr>
            <a:spLocks noGrp="1" noChangeArrowheads="1"/>
          </p:cNvSpPr>
          <p:nvPr>
            <p:ph type="ctrTitle" idx="4294967295"/>
          </p:nvPr>
        </p:nvSpPr>
        <p:spPr>
          <a:xfrm>
            <a:off x="161129" y="25394"/>
            <a:ext cx="7160421" cy="958850"/>
          </a:xfrm>
        </p:spPr>
        <p:txBody>
          <a:bodyPr lIns="92075" tIns="46038" rIns="92075" bIns="46038" anchor="b"/>
          <a:lstStyle/>
          <a:p>
            <a:pPr eaLnBrk="1" hangingPunct="1"/>
            <a:r>
              <a:rPr lang="en-GB" sz="2600" dirty="0" smtClean="0"/>
              <a:t>The widening rift between profitable and unprofitable customers:</a:t>
            </a:r>
          </a:p>
        </p:txBody>
      </p:sp>
      <p:sp>
        <p:nvSpPr>
          <p:cNvPr id="96260" name="Rectangle 5"/>
          <p:cNvSpPr>
            <a:spLocks noChangeArrowheads="1"/>
          </p:cNvSpPr>
          <p:nvPr/>
        </p:nvSpPr>
        <p:spPr bwMode="auto">
          <a:xfrm>
            <a:off x="1385888" y="2198688"/>
            <a:ext cx="1889125" cy="368300"/>
          </a:xfrm>
          <a:prstGeom prst="rect">
            <a:avLst/>
          </a:prstGeom>
          <a:noFill/>
          <a:ln w="9525">
            <a:noFill/>
            <a:miter lim="800000"/>
            <a:headEnd/>
            <a:tailEnd/>
          </a:ln>
        </p:spPr>
        <p:txBody>
          <a:bodyPr lIns="92075" tIns="46038" rIns="92075" bIns="46038"/>
          <a:lstStyle/>
          <a:p>
            <a:pPr algn="ctr" eaLnBrk="0" hangingPunct="0">
              <a:lnSpc>
                <a:spcPct val="90000"/>
              </a:lnSpc>
            </a:pPr>
            <a:r>
              <a:rPr lang="en-GB" sz="2000" b="1" i="1">
                <a:solidFill>
                  <a:srgbClr val="FF6600"/>
                </a:solidFill>
              </a:rPr>
              <a:t>t-15</a:t>
            </a:r>
          </a:p>
        </p:txBody>
      </p:sp>
      <p:sp>
        <p:nvSpPr>
          <p:cNvPr id="96261" name="Freeform 6"/>
          <p:cNvSpPr>
            <a:spLocks/>
          </p:cNvSpPr>
          <p:nvPr/>
        </p:nvSpPr>
        <p:spPr bwMode="auto">
          <a:xfrm>
            <a:off x="642938" y="5581650"/>
            <a:ext cx="3711575" cy="1588"/>
          </a:xfrm>
          <a:custGeom>
            <a:avLst/>
            <a:gdLst>
              <a:gd name="T0" fmla="*/ 2147483647 w 2338"/>
              <a:gd name="T1" fmla="*/ 0 h 1"/>
              <a:gd name="T2" fmla="*/ 2147483647 w 2338"/>
              <a:gd name="T3" fmla="*/ 0 h 1"/>
              <a:gd name="T4" fmla="*/ 0 w 2338"/>
              <a:gd name="T5" fmla="*/ 0 h 1"/>
              <a:gd name="T6" fmla="*/ 0 w 2338"/>
              <a:gd name="T7" fmla="*/ 0 h 1"/>
              <a:gd name="T8" fmla="*/ 2147483647 w 2338"/>
              <a:gd name="T9" fmla="*/ 0 h 1"/>
              <a:gd name="T10" fmla="*/ 0 60000 65536"/>
              <a:gd name="T11" fmla="*/ 0 60000 65536"/>
              <a:gd name="T12" fmla="*/ 0 60000 65536"/>
              <a:gd name="T13" fmla="*/ 0 60000 65536"/>
              <a:gd name="T14" fmla="*/ 0 60000 65536"/>
              <a:gd name="T15" fmla="*/ 0 w 2338"/>
              <a:gd name="T16" fmla="*/ 0 h 1"/>
              <a:gd name="T17" fmla="*/ 2338 w 2338"/>
              <a:gd name="T18" fmla="*/ 1 h 1"/>
            </a:gdLst>
            <a:ahLst/>
            <a:cxnLst>
              <a:cxn ang="T10">
                <a:pos x="T0" y="T1"/>
              </a:cxn>
              <a:cxn ang="T11">
                <a:pos x="T2" y="T3"/>
              </a:cxn>
              <a:cxn ang="T12">
                <a:pos x="T4" y="T5"/>
              </a:cxn>
              <a:cxn ang="T13">
                <a:pos x="T6" y="T7"/>
              </a:cxn>
              <a:cxn ang="T14">
                <a:pos x="T8" y="T9"/>
              </a:cxn>
            </a:cxnLst>
            <a:rect l="T15" t="T16" r="T17" b="T18"/>
            <a:pathLst>
              <a:path w="2338" h="1">
                <a:moveTo>
                  <a:pt x="2337" y="0"/>
                </a:moveTo>
                <a:lnTo>
                  <a:pt x="2337" y="0"/>
                </a:lnTo>
                <a:lnTo>
                  <a:pt x="0" y="0"/>
                </a:lnTo>
                <a:lnTo>
                  <a:pt x="2337" y="0"/>
                </a:lnTo>
              </a:path>
            </a:pathLst>
          </a:custGeom>
          <a:noFill/>
          <a:ln w="9525">
            <a:noFill/>
            <a:round/>
            <a:headEnd/>
            <a:tailEnd/>
          </a:ln>
        </p:spPr>
        <p:txBody>
          <a:bodyPr/>
          <a:lstStyle/>
          <a:p>
            <a:endParaRPr lang="en-US"/>
          </a:p>
        </p:txBody>
      </p:sp>
      <p:sp>
        <p:nvSpPr>
          <p:cNvPr id="96262" name="Freeform 7"/>
          <p:cNvSpPr>
            <a:spLocks/>
          </p:cNvSpPr>
          <p:nvPr/>
        </p:nvSpPr>
        <p:spPr bwMode="auto">
          <a:xfrm>
            <a:off x="642938" y="2617788"/>
            <a:ext cx="1587" cy="2965450"/>
          </a:xfrm>
          <a:custGeom>
            <a:avLst/>
            <a:gdLst>
              <a:gd name="T0" fmla="*/ 0 w 1"/>
              <a:gd name="T1" fmla="*/ 2147483647 h 1868"/>
              <a:gd name="T2" fmla="*/ 0 w 1"/>
              <a:gd name="T3" fmla="*/ 0 h 1868"/>
              <a:gd name="T4" fmla="*/ 0 w 1"/>
              <a:gd name="T5" fmla="*/ 0 h 1868"/>
              <a:gd name="T6" fmla="*/ 0 w 1"/>
              <a:gd name="T7" fmla="*/ 2147483647 h 1868"/>
              <a:gd name="T8" fmla="*/ 0 w 1"/>
              <a:gd name="T9" fmla="*/ 2147483647 h 1868"/>
              <a:gd name="T10" fmla="*/ 0 60000 65536"/>
              <a:gd name="T11" fmla="*/ 0 60000 65536"/>
              <a:gd name="T12" fmla="*/ 0 60000 65536"/>
              <a:gd name="T13" fmla="*/ 0 60000 65536"/>
              <a:gd name="T14" fmla="*/ 0 60000 65536"/>
              <a:gd name="T15" fmla="*/ 0 w 1"/>
              <a:gd name="T16" fmla="*/ 0 h 1868"/>
              <a:gd name="T17" fmla="*/ 1 w 1"/>
              <a:gd name="T18" fmla="*/ 1868 h 1868"/>
            </a:gdLst>
            <a:ahLst/>
            <a:cxnLst>
              <a:cxn ang="T10">
                <a:pos x="T0" y="T1"/>
              </a:cxn>
              <a:cxn ang="T11">
                <a:pos x="T2" y="T3"/>
              </a:cxn>
              <a:cxn ang="T12">
                <a:pos x="T4" y="T5"/>
              </a:cxn>
              <a:cxn ang="T13">
                <a:pos x="T6" y="T7"/>
              </a:cxn>
              <a:cxn ang="T14">
                <a:pos x="T8" y="T9"/>
              </a:cxn>
            </a:cxnLst>
            <a:rect l="T15" t="T16" r="T17" b="T18"/>
            <a:pathLst>
              <a:path w="1" h="1868">
                <a:moveTo>
                  <a:pt x="0" y="1867"/>
                </a:moveTo>
                <a:lnTo>
                  <a:pt x="0" y="0"/>
                </a:lnTo>
                <a:lnTo>
                  <a:pt x="0" y="1867"/>
                </a:lnTo>
              </a:path>
            </a:pathLst>
          </a:custGeom>
          <a:noFill/>
          <a:ln w="9525">
            <a:noFill/>
            <a:round/>
            <a:headEnd/>
            <a:tailEnd/>
          </a:ln>
        </p:spPr>
        <p:txBody>
          <a:bodyPr/>
          <a:lstStyle/>
          <a:p>
            <a:endParaRPr lang="en-US"/>
          </a:p>
        </p:txBody>
      </p:sp>
      <p:sp>
        <p:nvSpPr>
          <p:cNvPr id="96263" name="Freeform 8"/>
          <p:cNvSpPr>
            <a:spLocks/>
          </p:cNvSpPr>
          <p:nvPr/>
        </p:nvSpPr>
        <p:spPr bwMode="auto">
          <a:xfrm>
            <a:off x="642938" y="2528888"/>
            <a:ext cx="3711575" cy="2965450"/>
          </a:xfrm>
          <a:custGeom>
            <a:avLst/>
            <a:gdLst>
              <a:gd name="T0" fmla="*/ 0 w 2338"/>
              <a:gd name="T1" fmla="*/ 2147483647 h 1868"/>
              <a:gd name="T2" fmla="*/ 0 w 2338"/>
              <a:gd name="T3" fmla="*/ 0 h 1868"/>
              <a:gd name="T4" fmla="*/ 2147483647 w 2338"/>
              <a:gd name="T5" fmla="*/ 0 h 1868"/>
              <a:gd name="T6" fmla="*/ 2147483647 w 2338"/>
              <a:gd name="T7" fmla="*/ 2147483647 h 1868"/>
              <a:gd name="T8" fmla="*/ 0 w 2338"/>
              <a:gd name="T9" fmla="*/ 2147483647 h 1868"/>
              <a:gd name="T10" fmla="*/ 0 60000 65536"/>
              <a:gd name="T11" fmla="*/ 0 60000 65536"/>
              <a:gd name="T12" fmla="*/ 0 60000 65536"/>
              <a:gd name="T13" fmla="*/ 0 60000 65536"/>
              <a:gd name="T14" fmla="*/ 0 60000 65536"/>
              <a:gd name="T15" fmla="*/ 0 w 2338"/>
              <a:gd name="T16" fmla="*/ 0 h 1868"/>
              <a:gd name="T17" fmla="*/ 2338 w 2338"/>
              <a:gd name="T18" fmla="*/ 1868 h 1868"/>
            </a:gdLst>
            <a:ahLst/>
            <a:cxnLst>
              <a:cxn ang="T10">
                <a:pos x="T0" y="T1"/>
              </a:cxn>
              <a:cxn ang="T11">
                <a:pos x="T2" y="T3"/>
              </a:cxn>
              <a:cxn ang="T12">
                <a:pos x="T4" y="T5"/>
              </a:cxn>
              <a:cxn ang="T13">
                <a:pos x="T6" y="T7"/>
              </a:cxn>
              <a:cxn ang="T14">
                <a:pos x="T8" y="T9"/>
              </a:cxn>
            </a:cxnLst>
            <a:rect l="T15" t="T16" r="T17" b="T18"/>
            <a:pathLst>
              <a:path w="2338" h="1868">
                <a:moveTo>
                  <a:pt x="0" y="1867"/>
                </a:moveTo>
                <a:lnTo>
                  <a:pt x="0" y="0"/>
                </a:lnTo>
                <a:lnTo>
                  <a:pt x="2337" y="0"/>
                </a:lnTo>
                <a:lnTo>
                  <a:pt x="2337" y="1867"/>
                </a:lnTo>
                <a:lnTo>
                  <a:pt x="0" y="1867"/>
                </a:lnTo>
              </a:path>
            </a:pathLst>
          </a:custGeom>
          <a:noFill/>
          <a:ln w="9525">
            <a:noFill/>
            <a:round/>
            <a:headEnd/>
            <a:tailEnd/>
          </a:ln>
        </p:spPr>
        <p:txBody>
          <a:bodyPr/>
          <a:lstStyle/>
          <a:p>
            <a:endParaRPr lang="en-US"/>
          </a:p>
        </p:txBody>
      </p:sp>
      <p:sp>
        <p:nvSpPr>
          <p:cNvPr id="96264" name="Freeform 9"/>
          <p:cNvSpPr>
            <a:spLocks/>
          </p:cNvSpPr>
          <p:nvPr/>
        </p:nvSpPr>
        <p:spPr bwMode="auto">
          <a:xfrm>
            <a:off x="642938" y="5581650"/>
            <a:ext cx="3711575" cy="1588"/>
          </a:xfrm>
          <a:custGeom>
            <a:avLst/>
            <a:gdLst>
              <a:gd name="T0" fmla="*/ 2147483647 w 2338"/>
              <a:gd name="T1" fmla="*/ 0 h 1"/>
              <a:gd name="T2" fmla="*/ 2147483647 w 2338"/>
              <a:gd name="T3" fmla="*/ 0 h 1"/>
              <a:gd name="T4" fmla="*/ 0 w 2338"/>
              <a:gd name="T5" fmla="*/ 0 h 1"/>
              <a:gd name="T6" fmla="*/ 0 w 2338"/>
              <a:gd name="T7" fmla="*/ 0 h 1"/>
              <a:gd name="T8" fmla="*/ 2147483647 w 2338"/>
              <a:gd name="T9" fmla="*/ 0 h 1"/>
              <a:gd name="T10" fmla="*/ 0 60000 65536"/>
              <a:gd name="T11" fmla="*/ 0 60000 65536"/>
              <a:gd name="T12" fmla="*/ 0 60000 65536"/>
              <a:gd name="T13" fmla="*/ 0 60000 65536"/>
              <a:gd name="T14" fmla="*/ 0 60000 65536"/>
              <a:gd name="T15" fmla="*/ 0 w 2338"/>
              <a:gd name="T16" fmla="*/ 0 h 1"/>
              <a:gd name="T17" fmla="*/ 2338 w 2338"/>
              <a:gd name="T18" fmla="*/ 1 h 1"/>
            </a:gdLst>
            <a:ahLst/>
            <a:cxnLst>
              <a:cxn ang="T10">
                <a:pos x="T0" y="T1"/>
              </a:cxn>
              <a:cxn ang="T11">
                <a:pos x="T2" y="T3"/>
              </a:cxn>
              <a:cxn ang="T12">
                <a:pos x="T4" y="T5"/>
              </a:cxn>
              <a:cxn ang="T13">
                <a:pos x="T6" y="T7"/>
              </a:cxn>
              <a:cxn ang="T14">
                <a:pos x="T8" y="T9"/>
              </a:cxn>
            </a:cxnLst>
            <a:rect l="T15" t="T16" r="T17" b="T18"/>
            <a:pathLst>
              <a:path w="2338" h="1">
                <a:moveTo>
                  <a:pt x="2337" y="0"/>
                </a:moveTo>
                <a:lnTo>
                  <a:pt x="2337" y="0"/>
                </a:lnTo>
                <a:lnTo>
                  <a:pt x="0" y="0"/>
                </a:lnTo>
                <a:lnTo>
                  <a:pt x="2337" y="0"/>
                </a:lnTo>
              </a:path>
            </a:pathLst>
          </a:custGeom>
          <a:noFill/>
          <a:ln w="9525">
            <a:noFill/>
            <a:round/>
            <a:headEnd/>
            <a:tailEnd/>
          </a:ln>
        </p:spPr>
        <p:txBody>
          <a:bodyPr/>
          <a:lstStyle/>
          <a:p>
            <a:endParaRPr lang="en-US"/>
          </a:p>
        </p:txBody>
      </p:sp>
      <p:sp>
        <p:nvSpPr>
          <p:cNvPr id="96265" name="Freeform 10"/>
          <p:cNvSpPr>
            <a:spLocks/>
          </p:cNvSpPr>
          <p:nvPr/>
        </p:nvSpPr>
        <p:spPr bwMode="auto">
          <a:xfrm>
            <a:off x="642938" y="2617788"/>
            <a:ext cx="1587" cy="2965450"/>
          </a:xfrm>
          <a:custGeom>
            <a:avLst/>
            <a:gdLst>
              <a:gd name="T0" fmla="*/ 0 w 1"/>
              <a:gd name="T1" fmla="*/ 2147483647 h 1868"/>
              <a:gd name="T2" fmla="*/ 0 w 1"/>
              <a:gd name="T3" fmla="*/ 0 h 1868"/>
              <a:gd name="T4" fmla="*/ 0 w 1"/>
              <a:gd name="T5" fmla="*/ 0 h 1868"/>
              <a:gd name="T6" fmla="*/ 0 w 1"/>
              <a:gd name="T7" fmla="*/ 2147483647 h 1868"/>
              <a:gd name="T8" fmla="*/ 0 w 1"/>
              <a:gd name="T9" fmla="*/ 2147483647 h 1868"/>
              <a:gd name="T10" fmla="*/ 0 60000 65536"/>
              <a:gd name="T11" fmla="*/ 0 60000 65536"/>
              <a:gd name="T12" fmla="*/ 0 60000 65536"/>
              <a:gd name="T13" fmla="*/ 0 60000 65536"/>
              <a:gd name="T14" fmla="*/ 0 60000 65536"/>
              <a:gd name="T15" fmla="*/ 0 w 1"/>
              <a:gd name="T16" fmla="*/ 0 h 1868"/>
              <a:gd name="T17" fmla="*/ 1 w 1"/>
              <a:gd name="T18" fmla="*/ 1868 h 1868"/>
            </a:gdLst>
            <a:ahLst/>
            <a:cxnLst>
              <a:cxn ang="T10">
                <a:pos x="T0" y="T1"/>
              </a:cxn>
              <a:cxn ang="T11">
                <a:pos x="T2" y="T3"/>
              </a:cxn>
              <a:cxn ang="T12">
                <a:pos x="T4" y="T5"/>
              </a:cxn>
              <a:cxn ang="T13">
                <a:pos x="T6" y="T7"/>
              </a:cxn>
              <a:cxn ang="T14">
                <a:pos x="T8" y="T9"/>
              </a:cxn>
            </a:cxnLst>
            <a:rect l="T15" t="T16" r="T17" b="T18"/>
            <a:pathLst>
              <a:path w="1" h="1868">
                <a:moveTo>
                  <a:pt x="0" y="1867"/>
                </a:moveTo>
                <a:lnTo>
                  <a:pt x="0" y="0"/>
                </a:lnTo>
                <a:lnTo>
                  <a:pt x="0" y="1867"/>
                </a:lnTo>
              </a:path>
            </a:pathLst>
          </a:custGeom>
          <a:noFill/>
          <a:ln w="9525">
            <a:noFill/>
            <a:round/>
            <a:headEnd/>
            <a:tailEnd/>
          </a:ln>
        </p:spPr>
        <p:txBody>
          <a:bodyPr/>
          <a:lstStyle/>
          <a:p>
            <a:endParaRPr lang="en-US"/>
          </a:p>
        </p:txBody>
      </p:sp>
      <p:sp>
        <p:nvSpPr>
          <p:cNvPr id="96266" name="Freeform 11"/>
          <p:cNvSpPr>
            <a:spLocks/>
          </p:cNvSpPr>
          <p:nvPr/>
        </p:nvSpPr>
        <p:spPr bwMode="auto">
          <a:xfrm>
            <a:off x="642938" y="2528888"/>
            <a:ext cx="3711575" cy="2965450"/>
          </a:xfrm>
          <a:custGeom>
            <a:avLst/>
            <a:gdLst>
              <a:gd name="T0" fmla="*/ 0 w 2338"/>
              <a:gd name="T1" fmla="*/ 2147483647 h 1868"/>
              <a:gd name="T2" fmla="*/ 0 w 2338"/>
              <a:gd name="T3" fmla="*/ 0 h 1868"/>
              <a:gd name="T4" fmla="*/ 2147483647 w 2338"/>
              <a:gd name="T5" fmla="*/ 0 h 1868"/>
              <a:gd name="T6" fmla="*/ 2147483647 w 2338"/>
              <a:gd name="T7" fmla="*/ 2147483647 h 1868"/>
              <a:gd name="T8" fmla="*/ 0 w 2338"/>
              <a:gd name="T9" fmla="*/ 2147483647 h 1868"/>
              <a:gd name="T10" fmla="*/ 0 60000 65536"/>
              <a:gd name="T11" fmla="*/ 0 60000 65536"/>
              <a:gd name="T12" fmla="*/ 0 60000 65536"/>
              <a:gd name="T13" fmla="*/ 0 60000 65536"/>
              <a:gd name="T14" fmla="*/ 0 60000 65536"/>
              <a:gd name="T15" fmla="*/ 0 w 2338"/>
              <a:gd name="T16" fmla="*/ 0 h 1868"/>
              <a:gd name="T17" fmla="*/ 2338 w 2338"/>
              <a:gd name="T18" fmla="*/ 1868 h 1868"/>
            </a:gdLst>
            <a:ahLst/>
            <a:cxnLst>
              <a:cxn ang="T10">
                <a:pos x="T0" y="T1"/>
              </a:cxn>
              <a:cxn ang="T11">
                <a:pos x="T2" y="T3"/>
              </a:cxn>
              <a:cxn ang="T12">
                <a:pos x="T4" y="T5"/>
              </a:cxn>
              <a:cxn ang="T13">
                <a:pos x="T6" y="T7"/>
              </a:cxn>
              <a:cxn ang="T14">
                <a:pos x="T8" y="T9"/>
              </a:cxn>
            </a:cxnLst>
            <a:rect l="T15" t="T16" r="T17" b="T18"/>
            <a:pathLst>
              <a:path w="2338" h="1868">
                <a:moveTo>
                  <a:pt x="0" y="1867"/>
                </a:moveTo>
                <a:lnTo>
                  <a:pt x="0" y="0"/>
                </a:lnTo>
                <a:lnTo>
                  <a:pt x="2337" y="0"/>
                </a:lnTo>
                <a:lnTo>
                  <a:pt x="2337" y="1867"/>
                </a:lnTo>
                <a:lnTo>
                  <a:pt x="0" y="1867"/>
                </a:lnTo>
              </a:path>
            </a:pathLst>
          </a:custGeom>
          <a:noFill/>
          <a:ln w="9525">
            <a:noFill/>
            <a:round/>
            <a:headEnd/>
            <a:tailEnd/>
          </a:ln>
        </p:spPr>
        <p:txBody>
          <a:bodyPr/>
          <a:lstStyle/>
          <a:p>
            <a:endParaRPr lang="en-US"/>
          </a:p>
        </p:txBody>
      </p:sp>
      <p:sp>
        <p:nvSpPr>
          <p:cNvPr id="96267" name="Line 12"/>
          <p:cNvSpPr>
            <a:spLocks noChangeShapeType="1"/>
          </p:cNvSpPr>
          <p:nvPr/>
        </p:nvSpPr>
        <p:spPr bwMode="auto">
          <a:xfrm>
            <a:off x="642938" y="5492750"/>
            <a:ext cx="3709987"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96268" name="Line 13"/>
          <p:cNvSpPr>
            <a:spLocks noChangeShapeType="1"/>
          </p:cNvSpPr>
          <p:nvPr/>
        </p:nvSpPr>
        <p:spPr bwMode="auto">
          <a:xfrm>
            <a:off x="642938" y="5492750"/>
            <a:ext cx="0" cy="4445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96269" name="Line 14"/>
          <p:cNvSpPr>
            <a:spLocks noChangeShapeType="1"/>
          </p:cNvSpPr>
          <p:nvPr/>
        </p:nvSpPr>
        <p:spPr bwMode="auto">
          <a:xfrm>
            <a:off x="1014413" y="5492750"/>
            <a:ext cx="0" cy="4445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96270" name="Line 15"/>
          <p:cNvSpPr>
            <a:spLocks noChangeShapeType="1"/>
          </p:cNvSpPr>
          <p:nvPr/>
        </p:nvSpPr>
        <p:spPr bwMode="auto">
          <a:xfrm>
            <a:off x="1384300" y="5492750"/>
            <a:ext cx="0" cy="4445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96271" name="Line 16"/>
          <p:cNvSpPr>
            <a:spLocks noChangeShapeType="1"/>
          </p:cNvSpPr>
          <p:nvPr/>
        </p:nvSpPr>
        <p:spPr bwMode="auto">
          <a:xfrm>
            <a:off x="1755775" y="5492750"/>
            <a:ext cx="0" cy="4445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96272" name="Line 17"/>
          <p:cNvSpPr>
            <a:spLocks noChangeShapeType="1"/>
          </p:cNvSpPr>
          <p:nvPr/>
        </p:nvSpPr>
        <p:spPr bwMode="auto">
          <a:xfrm>
            <a:off x="2127250" y="5492750"/>
            <a:ext cx="0" cy="4445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96273" name="Line 18"/>
          <p:cNvSpPr>
            <a:spLocks noChangeShapeType="1"/>
          </p:cNvSpPr>
          <p:nvPr/>
        </p:nvSpPr>
        <p:spPr bwMode="auto">
          <a:xfrm>
            <a:off x="2498725" y="5492750"/>
            <a:ext cx="0" cy="4445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96274" name="Line 19"/>
          <p:cNvSpPr>
            <a:spLocks noChangeShapeType="1"/>
          </p:cNvSpPr>
          <p:nvPr/>
        </p:nvSpPr>
        <p:spPr bwMode="auto">
          <a:xfrm>
            <a:off x="2868613" y="5492750"/>
            <a:ext cx="0" cy="4445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96275" name="Line 20"/>
          <p:cNvSpPr>
            <a:spLocks noChangeShapeType="1"/>
          </p:cNvSpPr>
          <p:nvPr/>
        </p:nvSpPr>
        <p:spPr bwMode="auto">
          <a:xfrm>
            <a:off x="3241675" y="5492750"/>
            <a:ext cx="0" cy="4445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96276" name="Line 21"/>
          <p:cNvSpPr>
            <a:spLocks noChangeShapeType="1"/>
          </p:cNvSpPr>
          <p:nvPr/>
        </p:nvSpPr>
        <p:spPr bwMode="auto">
          <a:xfrm>
            <a:off x="3613150" y="5492750"/>
            <a:ext cx="0" cy="4445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96277" name="Line 22"/>
          <p:cNvSpPr>
            <a:spLocks noChangeShapeType="1"/>
          </p:cNvSpPr>
          <p:nvPr/>
        </p:nvSpPr>
        <p:spPr bwMode="auto">
          <a:xfrm>
            <a:off x="3983038" y="5492750"/>
            <a:ext cx="0" cy="4445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96278" name="Line 23"/>
          <p:cNvSpPr>
            <a:spLocks noChangeShapeType="1"/>
          </p:cNvSpPr>
          <p:nvPr/>
        </p:nvSpPr>
        <p:spPr bwMode="auto">
          <a:xfrm>
            <a:off x="4352925" y="5492750"/>
            <a:ext cx="0" cy="4445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96279" name="Rectangle 24"/>
          <p:cNvSpPr>
            <a:spLocks noChangeArrowheads="1"/>
          </p:cNvSpPr>
          <p:nvPr/>
        </p:nvSpPr>
        <p:spPr bwMode="auto">
          <a:xfrm>
            <a:off x="706438" y="5487988"/>
            <a:ext cx="254000" cy="244475"/>
          </a:xfrm>
          <a:prstGeom prst="rect">
            <a:avLst/>
          </a:prstGeom>
          <a:noFill/>
          <a:ln w="9525">
            <a:noFill/>
            <a:miter lim="800000"/>
            <a:headEnd/>
            <a:tailEnd/>
          </a:ln>
        </p:spPr>
        <p:txBody>
          <a:bodyPr wrap="none" lIns="92075" tIns="46038" rIns="92075" bIns="46038">
            <a:spAutoFit/>
          </a:bodyPr>
          <a:lstStyle/>
          <a:p>
            <a:pPr eaLnBrk="0" hangingPunct="0"/>
            <a:r>
              <a:rPr lang="en-GB" sz="1000"/>
              <a:t>1</a:t>
            </a:r>
          </a:p>
        </p:txBody>
      </p:sp>
      <p:sp>
        <p:nvSpPr>
          <p:cNvPr id="96280" name="Rectangle 25"/>
          <p:cNvSpPr>
            <a:spLocks noChangeArrowheads="1"/>
          </p:cNvSpPr>
          <p:nvPr/>
        </p:nvSpPr>
        <p:spPr bwMode="auto">
          <a:xfrm>
            <a:off x="1076325" y="5487988"/>
            <a:ext cx="254000" cy="244475"/>
          </a:xfrm>
          <a:prstGeom prst="rect">
            <a:avLst/>
          </a:prstGeom>
          <a:noFill/>
          <a:ln w="9525">
            <a:noFill/>
            <a:miter lim="800000"/>
            <a:headEnd/>
            <a:tailEnd/>
          </a:ln>
        </p:spPr>
        <p:txBody>
          <a:bodyPr wrap="none" lIns="92075" tIns="46038" rIns="92075" bIns="46038">
            <a:spAutoFit/>
          </a:bodyPr>
          <a:lstStyle/>
          <a:p>
            <a:pPr eaLnBrk="0" hangingPunct="0"/>
            <a:r>
              <a:rPr lang="en-GB" sz="1000"/>
              <a:t>2</a:t>
            </a:r>
          </a:p>
        </p:txBody>
      </p:sp>
      <p:sp>
        <p:nvSpPr>
          <p:cNvPr id="96281" name="Rectangle 26"/>
          <p:cNvSpPr>
            <a:spLocks noChangeArrowheads="1"/>
          </p:cNvSpPr>
          <p:nvPr/>
        </p:nvSpPr>
        <p:spPr bwMode="auto">
          <a:xfrm>
            <a:off x="1449388" y="5487988"/>
            <a:ext cx="254000" cy="244475"/>
          </a:xfrm>
          <a:prstGeom prst="rect">
            <a:avLst/>
          </a:prstGeom>
          <a:noFill/>
          <a:ln w="9525">
            <a:noFill/>
            <a:miter lim="800000"/>
            <a:headEnd/>
            <a:tailEnd/>
          </a:ln>
        </p:spPr>
        <p:txBody>
          <a:bodyPr wrap="none" lIns="92075" tIns="46038" rIns="92075" bIns="46038">
            <a:spAutoFit/>
          </a:bodyPr>
          <a:lstStyle/>
          <a:p>
            <a:pPr eaLnBrk="0" hangingPunct="0"/>
            <a:r>
              <a:rPr lang="en-GB" sz="1000"/>
              <a:t>3</a:t>
            </a:r>
          </a:p>
        </p:txBody>
      </p:sp>
      <p:sp>
        <p:nvSpPr>
          <p:cNvPr id="96282" name="Rectangle 27"/>
          <p:cNvSpPr>
            <a:spLocks noChangeArrowheads="1"/>
          </p:cNvSpPr>
          <p:nvPr/>
        </p:nvSpPr>
        <p:spPr bwMode="auto">
          <a:xfrm>
            <a:off x="1819275" y="5487988"/>
            <a:ext cx="254000" cy="244475"/>
          </a:xfrm>
          <a:prstGeom prst="rect">
            <a:avLst/>
          </a:prstGeom>
          <a:noFill/>
          <a:ln w="9525">
            <a:noFill/>
            <a:miter lim="800000"/>
            <a:headEnd/>
            <a:tailEnd/>
          </a:ln>
        </p:spPr>
        <p:txBody>
          <a:bodyPr wrap="none" lIns="92075" tIns="46038" rIns="92075" bIns="46038">
            <a:spAutoFit/>
          </a:bodyPr>
          <a:lstStyle/>
          <a:p>
            <a:pPr eaLnBrk="0" hangingPunct="0"/>
            <a:r>
              <a:rPr lang="en-GB" sz="1000"/>
              <a:t>4</a:t>
            </a:r>
          </a:p>
        </p:txBody>
      </p:sp>
      <p:sp>
        <p:nvSpPr>
          <p:cNvPr id="96283" name="Rectangle 28"/>
          <p:cNvSpPr>
            <a:spLocks noChangeArrowheads="1"/>
          </p:cNvSpPr>
          <p:nvPr/>
        </p:nvSpPr>
        <p:spPr bwMode="auto">
          <a:xfrm>
            <a:off x="2190750" y="5487988"/>
            <a:ext cx="254000" cy="244475"/>
          </a:xfrm>
          <a:prstGeom prst="rect">
            <a:avLst/>
          </a:prstGeom>
          <a:noFill/>
          <a:ln w="9525">
            <a:noFill/>
            <a:miter lim="800000"/>
            <a:headEnd/>
            <a:tailEnd/>
          </a:ln>
        </p:spPr>
        <p:txBody>
          <a:bodyPr wrap="none" lIns="92075" tIns="46038" rIns="92075" bIns="46038">
            <a:spAutoFit/>
          </a:bodyPr>
          <a:lstStyle/>
          <a:p>
            <a:pPr eaLnBrk="0" hangingPunct="0"/>
            <a:r>
              <a:rPr lang="en-GB" sz="1000"/>
              <a:t>5</a:t>
            </a:r>
          </a:p>
        </p:txBody>
      </p:sp>
      <p:sp>
        <p:nvSpPr>
          <p:cNvPr id="96284" name="Rectangle 29"/>
          <p:cNvSpPr>
            <a:spLocks noChangeArrowheads="1"/>
          </p:cNvSpPr>
          <p:nvPr/>
        </p:nvSpPr>
        <p:spPr bwMode="auto">
          <a:xfrm>
            <a:off x="2562225" y="5487988"/>
            <a:ext cx="254000" cy="244475"/>
          </a:xfrm>
          <a:prstGeom prst="rect">
            <a:avLst/>
          </a:prstGeom>
          <a:noFill/>
          <a:ln w="9525">
            <a:noFill/>
            <a:miter lim="800000"/>
            <a:headEnd/>
            <a:tailEnd/>
          </a:ln>
        </p:spPr>
        <p:txBody>
          <a:bodyPr wrap="none" lIns="92075" tIns="46038" rIns="92075" bIns="46038">
            <a:spAutoFit/>
          </a:bodyPr>
          <a:lstStyle/>
          <a:p>
            <a:pPr eaLnBrk="0" hangingPunct="0"/>
            <a:r>
              <a:rPr lang="en-GB" sz="1000"/>
              <a:t>6</a:t>
            </a:r>
          </a:p>
        </p:txBody>
      </p:sp>
      <p:sp>
        <p:nvSpPr>
          <p:cNvPr id="96285" name="Rectangle 30"/>
          <p:cNvSpPr>
            <a:spLocks noChangeArrowheads="1"/>
          </p:cNvSpPr>
          <p:nvPr/>
        </p:nvSpPr>
        <p:spPr bwMode="auto">
          <a:xfrm>
            <a:off x="2933700" y="5487988"/>
            <a:ext cx="254000" cy="244475"/>
          </a:xfrm>
          <a:prstGeom prst="rect">
            <a:avLst/>
          </a:prstGeom>
          <a:noFill/>
          <a:ln w="9525">
            <a:noFill/>
            <a:miter lim="800000"/>
            <a:headEnd/>
            <a:tailEnd/>
          </a:ln>
        </p:spPr>
        <p:txBody>
          <a:bodyPr wrap="none" lIns="92075" tIns="46038" rIns="92075" bIns="46038">
            <a:spAutoFit/>
          </a:bodyPr>
          <a:lstStyle/>
          <a:p>
            <a:pPr eaLnBrk="0" hangingPunct="0"/>
            <a:r>
              <a:rPr lang="en-GB" sz="1000"/>
              <a:t>7</a:t>
            </a:r>
          </a:p>
        </p:txBody>
      </p:sp>
      <p:sp>
        <p:nvSpPr>
          <p:cNvPr id="96286" name="Rectangle 31"/>
          <p:cNvSpPr>
            <a:spLocks noChangeArrowheads="1"/>
          </p:cNvSpPr>
          <p:nvPr/>
        </p:nvSpPr>
        <p:spPr bwMode="auto">
          <a:xfrm>
            <a:off x="3303588" y="5487988"/>
            <a:ext cx="254000" cy="244475"/>
          </a:xfrm>
          <a:prstGeom prst="rect">
            <a:avLst/>
          </a:prstGeom>
          <a:noFill/>
          <a:ln w="9525">
            <a:noFill/>
            <a:miter lim="800000"/>
            <a:headEnd/>
            <a:tailEnd/>
          </a:ln>
        </p:spPr>
        <p:txBody>
          <a:bodyPr wrap="none" lIns="92075" tIns="46038" rIns="92075" bIns="46038">
            <a:spAutoFit/>
          </a:bodyPr>
          <a:lstStyle/>
          <a:p>
            <a:pPr eaLnBrk="0" hangingPunct="0"/>
            <a:r>
              <a:rPr lang="en-GB" sz="1000"/>
              <a:t>8</a:t>
            </a:r>
          </a:p>
        </p:txBody>
      </p:sp>
      <p:sp>
        <p:nvSpPr>
          <p:cNvPr id="96287" name="Rectangle 32"/>
          <p:cNvSpPr>
            <a:spLocks noChangeArrowheads="1"/>
          </p:cNvSpPr>
          <p:nvPr/>
        </p:nvSpPr>
        <p:spPr bwMode="auto">
          <a:xfrm>
            <a:off x="3676650" y="5487988"/>
            <a:ext cx="254000" cy="244475"/>
          </a:xfrm>
          <a:prstGeom prst="rect">
            <a:avLst/>
          </a:prstGeom>
          <a:noFill/>
          <a:ln w="9525">
            <a:noFill/>
            <a:miter lim="800000"/>
            <a:headEnd/>
            <a:tailEnd/>
          </a:ln>
        </p:spPr>
        <p:txBody>
          <a:bodyPr wrap="none" lIns="92075" tIns="46038" rIns="92075" bIns="46038">
            <a:spAutoFit/>
          </a:bodyPr>
          <a:lstStyle/>
          <a:p>
            <a:pPr eaLnBrk="0" hangingPunct="0"/>
            <a:r>
              <a:rPr lang="en-GB" sz="1000"/>
              <a:t>9</a:t>
            </a:r>
          </a:p>
        </p:txBody>
      </p:sp>
      <p:sp>
        <p:nvSpPr>
          <p:cNvPr id="96288" name="Rectangle 33"/>
          <p:cNvSpPr>
            <a:spLocks noChangeArrowheads="1"/>
          </p:cNvSpPr>
          <p:nvPr/>
        </p:nvSpPr>
        <p:spPr bwMode="auto">
          <a:xfrm>
            <a:off x="4016375" y="5487988"/>
            <a:ext cx="323850" cy="244475"/>
          </a:xfrm>
          <a:prstGeom prst="rect">
            <a:avLst/>
          </a:prstGeom>
          <a:noFill/>
          <a:ln w="9525">
            <a:noFill/>
            <a:miter lim="800000"/>
            <a:headEnd/>
            <a:tailEnd/>
          </a:ln>
        </p:spPr>
        <p:txBody>
          <a:bodyPr wrap="none" lIns="92075" tIns="46038" rIns="92075" bIns="46038">
            <a:spAutoFit/>
          </a:bodyPr>
          <a:lstStyle/>
          <a:p>
            <a:pPr eaLnBrk="0" hangingPunct="0"/>
            <a:r>
              <a:rPr lang="en-GB" sz="1000"/>
              <a:t>10</a:t>
            </a:r>
          </a:p>
        </p:txBody>
      </p:sp>
      <p:sp>
        <p:nvSpPr>
          <p:cNvPr id="96289" name="Freeform 34"/>
          <p:cNvSpPr>
            <a:spLocks/>
          </p:cNvSpPr>
          <p:nvPr/>
        </p:nvSpPr>
        <p:spPr bwMode="auto">
          <a:xfrm>
            <a:off x="723900" y="3022600"/>
            <a:ext cx="209550" cy="2471738"/>
          </a:xfrm>
          <a:custGeom>
            <a:avLst/>
            <a:gdLst>
              <a:gd name="T0" fmla="*/ 2147483647 w 132"/>
              <a:gd name="T1" fmla="*/ 2147483647 h 1557"/>
              <a:gd name="T2" fmla="*/ 2147483647 w 132"/>
              <a:gd name="T3" fmla="*/ 0 h 1557"/>
              <a:gd name="T4" fmla="*/ 0 w 132"/>
              <a:gd name="T5" fmla="*/ 0 h 1557"/>
              <a:gd name="T6" fmla="*/ 0 w 132"/>
              <a:gd name="T7" fmla="*/ 2147483647 h 1557"/>
              <a:gd name="T8" fmla="*/ 2147483647 w 132"/>
              <a:gd name="T9" fmla="*/ 2147483647 h 1557"/>
              <a:gd name="T10" fmla="*/ 0 60000 65536"/>
              <a:gd name="T11" fmla="*/ 0 60000 65536"/>
              <a:gd name="T12" fmla="*/ 0 60000 65536"/>
              <a:gd name="T13" fmla="*/ 0 60000 65536"/>
              <a:gd name="T14" fmla="*/ 0 60000 65536"/>
              <a:gd name="T15" fmla="*/ 0 w 132"/>
              <a:gd name="T16" fmla="*/ 0 h 1557"/>
              <a:gd name="T17" fmla="*/ 132 w 132"/>
              <a:gd name="T18" fmla="*/ 1557 h 1557"/>
            </a:gdLst>
            <a:ahLst/>
            <a:cxnLst>
              <a:cxn ang="T10">
                <a:pos x="T0" y="T1"/>
              </a:cxn>
              <a:cxn ang="T11">
                <a:pos x="T2" y="T3"/>
              </a:cxn>
              <a:cxn ang="T12">
                <a:pos x="T4" y="T5"/>
              </a:cxn>
              <a:cxn ang="T13">
                <a:pos x="T6" y="T7"/>
              </a:cxn>
              <a:cxn ang="T14">
                <a:pos x="T8" y="T9"/>
              </a:cxn>
            </a:cxnLst>
            <a:rect l="T15" t="T16" r="T17" b="T18"/>
            <a:pathLst>
              <a:path w="132" h="1557">
                <a:moveTo>
                  <a:pt x="131" y="1556"/>
                </a:moveTo>
                <a:lnTo>
                  <a:pt x="131" y="0"/>
                </a:lnTo>
                <a:lnTo>
                  <a:pt x="0" y="0"/>
                </a:lnTo>
                <a:lnTo>
                  <a:pt x="0" y="1556"/>
                </a:lnTo>
                <a:lnTo>
                  <a:pt x="131" y="1556"/>
                </a:lnTo>
              </a:path>
            </a:pathLst>
          </a:custGeom>
          <a:gradFill rotWithShape="0">
            <a:gsLst>
              <a:gs pos="0">
                <a:srgbClr val="3D8CFF"/>
              </a:gs>
              <a:gs pos="100000">
                <a:srgbClr val="0033CC"/>
              </a:gs>
            </a:gsLst>
            <a:lin ang="5400000" scaled="1"/>
          </a:gradFill>
          <a:ln w="9525">
            <a:noFill/>
            <a:round/>
            <a:headEnd/>
            <a:tailEnd/>
          </a:ln>
        </p:spPr>
        <p:txBody>
          <a:bodyPr/>
          <a:lstStyle/>
          <a:p>
            <a:endParaRPr lang="en-US"/>
          </a:p>
        </p:txBody>
      </p:sp>
      <p:sp>
        <p:nvSpPr>
          <p:cNvPr id="96290" name="Rectangle 35"/>
          <p:cNvSpPr>
            <a:spLocks noChangeArrowheads="1"/>
          </p:cNvSpPr>
          <p:nvPr/>
        </p:nvSpPr>
        <p:spPr bwMode="auto">
          <a:xfrm>
            <a:off x="649288" y="2770188"/>
            <a:ext cx="377825" cy="260350"/>
          </a:xfrm>
          <a:prstGeom prst="rect">
            <a:avLst/>
          </a:prstGeom>
          <a:noFill/>
          <a:ln w="9525">
            <a:noFill/>
            <a:miter lim="800000"/>
            <a:headEnd/>
            <a:tailEnd/>
          </a:ln>
        </p:spPr>
        <p:txBody>
          <a:bodyPr wrap="none" lIns="92075" tIns="46038" rIns="92075" bIns="46038">
            <a:spAutoFit/>
          </a:bodyPr>
          <a:lstStyle/>
          <a:p>
            <a:pPr eaLnBrk="0" hangingPunct="0"/>
            <a:r>
              <a:rPr lang="en-GB" sz="1100"/>
              <a:t> 15</a:t>
            </a:r>
          </a:p>
        </p:txBody>
      </p:sp>
      <p:sp>
        <p:nvSpPr>
          <p:cNvPr id="96291" name="Freeform 36"/>
          <p:cNvSpPr>
            <a:spLocks/>
          </p:cNvSpPr>
          <p:nvPr/>
        </p:nvSpPr>
        <p:spPr bwMode="auto">
          <a:xfrm>
            <a:off x="1096963" y="2692400"/>
            <a:ext cx="206375" cy="2801938"/>
          </a:xfrm>
          <a:custGeom>
            <a:avLst/>
            <a:gdLst>
              <a:gd name="T0" fmla="*/ 2147483647 w 130"/>
              <a:gd name="T1" fmla="*/ 2147483647 h 1765"/>
              <a:gd name="T2" fmla="*/ 2147483647 w 130"/>
              <a:gd name="T3" fmla="*/ 0 h 1765"/>
              <a:gd name="T4" fmla="*/ 0 w 130"/>
              <a:gd name="T5" fmla="*/ 0 h 1765"/>
              <a:gd name="T6" fmla="*/ 0 w 130"/>
              <a:gd name="T7" fmla="*/ 2147483647 h 1765"/>
              <a:gd name="T8" fmla="*/ 2147483647 w 130"/>
              <a:gd name="T9" fmla="*/ 2147483647 h 1765"/>
              <a:gd name="T10" fmla="*/ 0 60000 65536"/>
              <a:gd name="T11" fmla="*/ 0 60000 65536"/>
              <a:gd name="T12" fmla="*/ 0 60000 65536"/>
              <a:gd name="T13" fmla="*/ 0 60000 65536"/>
              <a:gd name="T14" fmla="*/ 0 60000 65536"/>
              <a:gd name="T15" fmla="*/ 0 w 130"/>
              <a:gd name="T16" fmla="*/ 0 h 1765"/>
              <a:gd name="T17" fmla="*/ 130 w 130"/>
              <a:gd name="T18" fmla="*/ 1765 h 1765"/>
            </a:gdLst>
            <a:ahLst/>
            <a:cxnLst>
              <a:cxn ang="T10">
                <a:pos x="T0" y="T1"/>
              </a:cxn>
              <a:cxn ang="T11">
                <a:pos x="T2" y="T3"/>
              </a:cxn>
              <a:cxn ang="T12">
                <a:pos x="T4" y="T5"/>
              </a:cxn>
              <a:cxn ang="T13">
                <a:pos x="T6" y="T7"/>
              </a:cxn>
              <a:cxn ang="T14">
                <a:pos x="T8" y="T9"/>
              </a:cxn>
            </a:cxnLst>
            <a:rect l="T15" t="T16" r="T17" b="T18"/>
            <a:pathLst>
              <a:path w="130" h="1765">
                <a:moveTo>
                  <a:pt x="129" y="1764"/>
                </a:moveTo>
                <a:lnTo>
                  <a:pt x="129" y="0"/>
                </a:lnTo>
                <a:lnTo>
                  <a:pt x="0" y="0"/>
                </a:lnTo>
                <a:lnTo>
                  <a:pt x="0" y="1764"/>
                </a:lnTo>
                <a:lnTo>
                  <a:pt x="129" y="1764"/>
                </a:lnTo>
              </a:path>
            </a:pathLst>
          </a:custGeom>
          <a:gradFill rotWithShape="0">
            <a:gsLst>
              <a:gs pos="0">
                <a:srgbClr val="3D8CFF"/>
              </a:gs>
              <a:gs pos="100000">
                <a:srgbClr val="0033CC"/>
              </a:gs>
            </a:gsLst>
            <a:lin ang="5400000" scaled="1"/>
          </a:gradFill>
          <a:ln w="9525">
            <a:noFill/>
            <a:round/>
            <a:headEnd/>
            <a:tailEnd/>
          </a:ln>
        </p:spPr>
        <p:txBody>
          <a:bodyPr/>
          <a:lstStyle/>
          <a:p>
            <a:endParaRPr lang="en-US"/>
          </a:p>
        </p:txBody>
      </p:sp>
      <p:sp>
        <p:nvSpPr>
          <p:cNvPr id="96292" name="Rectangle 37"/>
          <p:cNvSpPr>
            <a:spLocks noChangeArrowheads="1"/>
          </p:cNvSpPr>
          <p:nvPr/>
        </p:nvSpPr>
        <p:spPr bwMode="auto">
          <a:xfrm>
            <a:off x="1036638" y="2439988"/>
            <a:ext cx="339725" cy="260350"/>
          </a:xfrm>
          <a:prstGeom prst="rect">
            <a:avLst/>
          </a:prstGeom>
          <a:noFill/>
          <a:ln w="9525">
            <a:noFill/>
            <a:miter lim="800000"/>
            <a:headEnd/>
            <a:tailEnd/>
          </a:ln>
        </p:spPr>
        <p:txBody>
          <a:bodyPr wrap="none" lIns="92075" tIns="46038" rIns="92075" bIns="46038">
            <a:spAutoFit/>
          </a:bodyPr>
          <a:lstStyle/>
          <a:p>
            <a:pPr eaLnBrk="0" hangingPunct="0"/>
            <a:r>
              <a:rPr lang="en-GB" sz="1100"/>
              <a:t>17</a:t>
            </a:r>
          </a:p>
        </p:txBody>
      </p:sp>
      <p:sp>
        <p:nvSpPr>
          <p:cNvPr id="96293" name="Freeform 38"/>
          <p:cNvSpPr>
            <a:spLocks/>
          </p:cNvSpPr>
          <p:nvPr/>
        </p:nvSpPr>
        <p:spPr bwMode="auto">
          <a:xfrm>
            <a:off x="1466850" y="2857500"/>
            <a:ext cx="209550" cy="2636838"/>
          </a:xfrm>
          <a:custGeom>
            <a:avLst/>
            <a:gdLst>
              <a:gd name="T0" fmla="*/ 2147483647 w 132"/>
              <a:gd name="T1" fmla="*/ 2147483647 h 1661"/>
              <a:gd name="T2" fmla="*/ 2147483647 w 132"/>
              <a:gd name="T3" fmla="*/ 0 h 1661"/>
              <a:gd name="T4" fmla="*/ 0 w 132"/>
              <a:gd name="T5" fmla="*/ 0 h 1661"/>
              <a:gd name="T6" fmla="*/ 0 w 132"/>
              <a:gd name="T7" fmla="*/ 2147483647 h 1661"/>
              <a:gd name="T8" fmla="*/ 2147483647 w 132"/>
              <a:gd name="T9" fmla="*/ 2147483647 h 1661"/>
              <a:gd name="T10" fmla="*/ 0 60000 65536"/>
              <a:gd name="T11" fmla="*/ 0 60000 65536"/>
              <a:gd name="T12" fmla="*/ 0 60000 65536"/>
              <a:gd name="T13" fmla="*/ 0 60000 65536"/>
              <a:gd name="T14" fmla="*/ 0 60000 65536"/>
              <a:gd name="T15" fmla="*/ 0 w 132"/>
              <a:gd name="T16" fmla="*/ 0 h 1661"/>
              <a:gd name="T17" fmla="*/ 132 w 132"/>
              <a:gd name="T18" fmla="*/ 1661 h 1661"/>
            </a:gdLst>
            <a:ahLst/>
            <a:cxnLst>
              <a:cxn ang="T10">
                <a:pos x="T0" y="T1"/>
              </a:cxn>
              <a:cxn ang="T11">
                <a:pos x="T2" y="T3"/>
              </a:cxn>
              <a:cxn ang="T12">
                <a:pos x="T4" y="T5"/>
              </a:cxn>
              <a:cxn ang="T13">
                <a:pos x="T6" y="T7"/>
              </a:cxn>
              <a:cxn ang="T14">
                <a:pos x="T8" y="T9"/>
              </a:cxn>
            </a:cxnLst>
            <a:rect l="T15" t="T16" r="T17" b="T18"/>
            <a:pathLst>
              <a:path w="132" h="1661">
                <a:moveTo>
                  <a:pt x="131" y="1660"/>
                </a:moveTo>
                <a:lnTo>
                  <a:pt x="131" y="0"/>
                </a:lnTo>
                <a:lnTo>
                  <a:pt x="0" y="0"/>
                </a:lnTo>
                <a:lnTo>
                  <a:pt x="0" y="1660"/>
                </a:lnTo>
                <a:lnTo>
                  <a:pt x="131" y="1660"/>
                </a:lnTo>
              </a:path>
            </a:pathLst>
          </a:custGeom>
          <a:gradFill rotWithShape="0">
            <a:gsLst>
              <a:gs pos="0">
                <a:srgbClr val="3D8CFF"/>
              </a:gs>
              <a:gs pos="100000">
                <a:srgbClr val="0033CC"/>
              </a:gs>
            </a:gsLst>
            <a:lin ang="5400000" scaled="1"/>
          </a:gradFill>
          <a:ln w="9525">
            <a:noFill/>
            <a:round/>
            <a:headEnd/>
            <a:tailEnd/>
          </a:ln>
        </p:spPr>
        <p:txBody>
          <a:bodyPr/>
          <a:lstStyle/>
          <a:p>
            <a:endParaRPr lang="en-US"/>
          </a:p>
        </p:txBody>
      </p:sp>
      <p:sp>
        <p:nvSpPr>
          <p:cNvPr id="96294" name="Rectangle 39"/>
          <p:cNvSpPr>
            <a:spLocks noChangeArrowheads="1"/>
          </p:cNvSpPr>
          <p:nvPr/>
        </p:nvSpPr>
        <p:spPr bwMode="auto">
          <a:xfrm>
            <a:off x="1408113" y="2605088"/>
            <a:ext cx="339725" cy="260350"/>
          </a:xfrm>
          <a:prstGeom prst="rect">
            <a:avLst/>
          </a:prstGeom>
          <a:noFill/>
          <a:ln w="9525">
            <a:noFill/>
            <a:miter lim="800000"/>
            <a:headEnd/>
            <a:tailEnd/>
          </a:ln>
        </p:spPr>
        <p:txBody>
          <a:bodyPr wrap="none" lIns="92075" tIns="46038" rIns="92075" bIns="46038">
            <a:spAutoFit/>
          </a:bodyPr>
          <a:lstStyle/>
          <a:p>
            <a:pPr eaLnBrk="0" hangingPunct="0"/>
            <a:r>
              <a:rPr lang="en-GB" sz="1100"/>
              <a:t>16</a:t>
            </a:r>
          </a:p>
        </p:txBody>
      </p:sp>
      <p:sp>
        <p:nvSpPr>
          <p:cNvPr id="96295" name="Freeform 40"/>
          <p:cNvSpPr>
            <a:spLocks/>
          </p:cNvSpPr>
          <p:nvPr/>
        </p:nvSpPr>
        <p:spPr bwMode="auto">
          <a:xfrm>
            <a:off x="1838325" y="3351213"/>
            <a:ext cx="207963" cy="2143125"/>
          </a:xfrm>
          <a:custGeom>
            <a:avLst/>
            <a:gdLst>
              <a:gd name="T0" fmla="*/ 2147483647 w 131"/>
              <a:gd name="T1" fmla="*/ 2147483647 h 1350"/>
              <a:gd name="T2" fmla="*/ 2147483647 w 131"/>
              <a:gd name="T3" fmla="*/ 0 h 1350"/>
              <a:gd name="T4" fmla="*/ 0 w 131"/>
              <a:gd name="T5" fmla="*/ 0 h 1350"/>
              <a:gd name="T6" fmla="*/ 0 w 131"/>
              <a:gd name="T7" fmla="*/ 2147483647 h 1350"/>
              <a:gd name="T8" fmla="*/ 2147483647 w 131"/>
              <a:gd name="T9" fmla="*/ 2147483647 h 1350"/>
              <a:gd name="T10" fmla="*/ 0 60000 65536"/>
              <a:gd name="T11" fmla="*/ 0 60000 65536"/>
              <a:gd name="T12" fmla="*/ 0 60000 65536"/>
              <a:gd name="T13" fmla="*/ 0 60000 65536"/>
              <a:gd name="T14" fmla="*/ 0 60000 65536"/>
              <a:gd name="T15" fmla="*/ 0 w 131"/>
              <a:gd name="T16" fmla="*/ 0 h 1350"/>
              <a:gd name="T17" fmla="*/ 131 w 131"/>
              <a:gd name="T18" fmla="*/ 1350 h 1350"/>
            </a:gdLst>
            <a:ahLst/>
            <a:cxnLst>
              <a:cxn ang="T10">
                <a:pos x="T0" y="T1"/>
              </a:cxn>
              <a:cxn ang="T11">
                <a:pos x="T2" y="T3"/>
              </a:cxn>
              <a:cxn ang="T12">
                <a:pos x="T4" y="T5"/>
              </a:cxn>
              <a:cxn ang="T13">
                <a:pos x="T6" y="T7"/>
              </a:cxn>
              <a:cxn ang="T14">
                <a:pos x="T8" y="T9"/>
              </a:cxn>
            </a:cxnLst>
            <a:rect l="T15" t="T16" r="T17" b="T18"/>
            <a:pathLst>
              <a:path w="131" h="1350">
                <a:moveTo>
                  <a:pt x="130" y="1349"/>
                </a:moveTo>
                <a:lnTo>
                  <a:pt x="130" y="0"/>
                </a:lnTo>
                <a:lnTo>
                  <a:pt x="0" y="0"/>
                </a:lnTo>
                <a:lnTo>
                  <a:pt x="0" y="1349"/>
                </a:lnTo>
                <a:lnTo>
                  <a:pt x="130" y="1349"/>
                </a:lnTo>
              </a:path>
            </a:pathLst>
          </a:custGeom>
          <a:gradFill rotWithShape="0">
            <a:gsLst>
              <a:gs pos="0">
                <a:srgbClr val="3D8CFF"/>
              </a:gs>
              <a:gs pos="100000">
                <a:srgbClr val="0033CC"/>
              </a:gs>
            </a:gsLst>
            <a:lin ang="5400000" scaled="1"/>
          </a:gradFill>
          <a:ln w="9525">
            <a:noFill/>
            <a:round/>
            <a:headEnd/>
            <a:tailEnd/>
          </a:ln>
        </p:spPr>
        <p:txBody>
          <a:bodyPr/>
          <a:lstStyle/>
          <a:p>
            <a:endParaRPr lang="en-US"/>
          </a:p>
        </p:txBody>
      </p:sp>
      <p:sp>
        <p:nvSpPr>
          <p:cNvPr id="96296" name="Rectangle 41"/>
          <p:cNvSpPr>
            <a:spLocks noChangeArrowheads="1"/>
          </p:cNvSpPr>
          <p:nvPr/>
        </p:nvSpPr>
        <p:spPr bwMode="auto">
          <a:xfrm>
            <a:off x="1779588" y="3098800"/>
            <a:ext cx="339725" cy="260350"/>
          </a:xfrm>
          <a:prstGeom prst="rect">
            <a:avLst/>
          </a:prstGeom>
          <a:noFill/>
          <a:ln w="9525">
            <a:noFill/>
            <a:miter lim="800000"/>
            <a:headEnd/>
            <a:tailEnd/>
          </a:ln>
        </p:spPr>
        <p:txBody>
          <a:bodyPr wrap="none" lIns="92075" tIns="46038" rIns="92075" bIns="46038">
            <a:spAutoFit/>
          </a:bodyPr>
          <a:lstStyle/>
          <a:p>
            <a:pPr eaLnBrk="0" hangingPunct="0"/>
            <a:r>
              <a:rPr lang="en-GB" sz="1100"/>
              <a:t>13</a:t>
            </a:r>
          </a:p>
        </p:txBody>
      </p:sp>
      <p:sp>
        <p:nvSpPr>
          <p:cNvPr id="96297" name="Freeform 42"/>
          <p:cNvSpPr>
            <a:spLocks/>
          </p:cNvSpPr>
          <p:nvPr/>
        </p:nvSpPr>
        <p:spPr bwMode="auto">
          <a:xfrm>
            <a:off x="2211388" y="3516313"/>
            <a:ext cx="206375" cy="1978025"/>
          </a:xfrm>
          <a:custGeom>
            <a:avLst/>
            <a:gdLst>
              <a:gd name="T0" fmla="*/ 2147483647 w 130"/>
              <a:gd name="T1" fmla="*/ 2147483647 h 1246"/>
              <a:gd name="T2" fmla="*/ 2147483647 w 130"/>
              <a:gd name="T3" fmla="*/ 0 h 1246"/>
              <a:gd name="T4" fmla="*/ 0 w 130"/>
              <a:gd name="T5" fmla="*/ 0 h 1246"/>
              <a:gd name="T6" fmla="*/ 0 w 130"/>
              <a:gd name="T7" fmla="*/ 2147483647 h 1246"/>
              <a:gd name="T8" fmla="*/ 2147483647 w 130"/>
              <a:gd name="T9" fmla="*/ 2147483647 h 1246"/>
              <a:gd name="T10" fmla="*/ 0 60000 65536"/>
              <a:gd name="T11" fmla="*/ 0 60000 65536"/>
              <a:gd name="T12" fmla="*/ 0 60000 65536"/>
              <a:gd name="T13" fmla="*/ 0 60000 65536"/>
              <a:gd name="T14" fmla="*/ 0 60000 65536"/>
              <a:gd name="T15" fmla="*/ 0 w 130"/>
              <a:gd name="T16" fmla="*/ 0 h 1246"/>
              <a:gd name="T17" fmla="*/ 130 w 130"/>
              <a:gd name="T18" fmla="*/ 1246 h 1246"/>
            </a:gdLst>
            <a:ahLst/>
            <a:cxnLst>
              <a:cxn ang="T10">
                <a:pos x="T0" y="T1"/>
              </a:cxn>
              <a:cxn ang="T11">
                <a:pos x="T2" y="T3"/>
              </a:cxn>
              <a:cxn ang="T12">
                <a:pos x="T4" y="T5"/>
              </a:cxn>
              <a:cxn ang="T13">
                <a:pos x="T6" y="T7"/>
              </a:cxn>
              <a:cxn ang="T14">
                <a:pos x="T8" y="T9"/>
              </a:cxn>
            </a:cxnLst>
            <a:rect l="T15" t="T16" r="T17" b="T18"/>
            <a:pathLst>
              <a:path w="130" h="1246">
                <a:moveTo>
                  <a:pt x="129" y="1245"/>
                </a:moveTo>
                <a:lnTo>
                  <a:pt x="129" y="0"/>
                </a:lnTo>
                <a:lnTo>
                  <a:pt x="0" y="0"/>
                </a:lnTo>
                <a:lnTo>
                  <a:pt x="0" y="1245"/>
                </a:lnTo>
                <a:lnTo>
                  <a:pt x="129" y="1245"/>
                </a:lnTo>
              </a:path>
            </a:pathLst>
          </a:custGeom>
          <a:gradFill rotWithShape="0">
            <a:gsLst>
              <a:gs pos="0">
                <a:srgbClr val="3D8CFF"/>
              </a:gs>
              <a:gs pos="100000">
                <a:srgbClr val="0033CC"/>
              </a:gs>
            </a:gsLst>
            <a:lin ang="5400000" scaled="1"/>
          </a:gradFill>
          <a:ln w="9525">
            <a:noFill/>
            <a:round/>
            <a:headEnd/>
            <a:tailEnd/>
          </a:ln>
        </p:spPr>
        <p:txBody>
          <a:bodyPr/>
          <a:lstStyle/>
          <a:p>
            <a:endParaRPr lang="en-US"/>
          </a:p>
        </p:txBody>
      </p:sp>
      <p:sp>
        <p:nvSpPr>
          <p:cNvPr id="96298" name="Rectangle 43"/>
          <p:cNvSpPr>
            <a:spLocks noChangeArrowheads="1"/>
          </p:cNvSpPr>
          <p:nvPr/>
        </p:nvSpPr>
        <p:spPr bwMode="auto">
          <a:xfrm>
            <a:off x="2151063" y="3263900"/>
            <a:ext cx="339725" cy="260350"/>
          </a:xfrm>
          <a:prstGeom prst="rect">
            <a:avLst/>
          </a:prstGeom>
          <a:noFill/>
          <a:ln w="9525">
            <a:noFill/>
            <a:miter lim="800000"/>
            <a:headEnd/>
            <a:tailEnd/>
          </a:ln>
        </p:spPr>
        <p:txBody>
          <a:bodyPr wrap="none" lIns="92075" tIns="46038" rIns="92075" bIns="46038">
            <a:spAutoFit/>
          </a:bodyPr>
          <a:lstStyle/>
          <a:p>
            <a:pPr eaLnBrk="0" hangingPunct="0"/>
            <a:r>
              <a:rPr lang="en-GB" sz="1100"/>
              <a:t>12</a:t>
            </a:r>
          </a:p>
        </p:txBody>
      </p:sp>
      <p:sp>
        <p:nvSpPr>
          <p:cNvPr id="96299" name="Freeform 44"/>
          <p:cNvSpPr>
            <a:spLocks/>
          </p:cNvSpPr>
          <p:nvPr/>
        </p:nvSpPr>
        <p:spPr bwMode="auto">
          <a:xfrm>
            <a:off x="2581275" y="3844925"/>
            <a:ext cx="206375" cy="1649413"/>
          </a:xfrm>
          <a:custGeom>
            <a:avLst/>
            <a:gdLst>
              <a:gd name="T0" fmla="*/ 2147483647 w 130"/>
              <a:gd name="T1" fmla="*/ 2147483647 h 1039"/>
              <a:gd name="T2" fmla="*/ 2147483647 w 130"/>
              <a:gd name="T3" fmla="*/ 0 h 1039"/>
              <a:gd name="T4" fmla="*/ 0 w 130"/>
              <a:gd name="T5" fmla="*/ 0 h 1039"/>
              <a:gd name="T6" fmla="*/ 0 w 130"/>
              <a:gd name="T7" fmla="*/ 2147483647 h 1039"/>
              <a:gd name="T8" fmla="*/ 2147483647 w 130"/>
              <a:gd name="T9" fmla="*/ 2147483647 h 1039"/>
              <a:gd name="T10" fmla="*/ 0 60000 65536"/>
              <a:gd name="T11" fmla="*/ 0 60000 65536"/>
              <a:gd name="T12" fmla="*/ 0 60000 65536"/>
              <a:gd name="T13" fmla="*/ 0 60000 65536"/>
              <a:gd name="T14" fmla="*/ 0 60000 65536"/>
              <a:gd name="T15" fmla="*/ 0 w 130"/>
              <a:gd name="T16" fmla="*/ 0 h 1039"/>
              <a:gd name="T17" fmla="*/ 130 w 130"/>
              <a:gd name="T18" fmla="*/ 1039 h 1039"/>
            </a:gdLst>
            <a:ahLst/>
            <a:cxnLst>
              <a:cxn ang="T10">
                <a:pos x="T0" y="T1"/>
              </a:cxn>
              <a:cxn ang="T11">
                <a:pos x="T2" y="T3"/>
              </a:cxn>
              <a:cxn ang="T12">
                <a:pos x="T4" y="T5"/>
              </a:cxn>
              <a:cxn ang="T13">
                <a:pos x="T6" y="T7"/>
              </a:cxn>
              <a:cxn ang="T14">
                <a:pos x="T8" y="T9"/>
              </a:cxn>
            </a:cxnLst>
            <a:rect l="T15" t="T16" r="T17" b="T18"/>
            <a:pathLst>
              <a:path w="130" h="1039">
                <a:moveTo>
                  <a:pt x="129" y="1038"/>
                </a:moveTo>
                <a:lnTo>
                  <a:pt x="129" y="0"/>
                </a:lnTo>
                <a:lnTo>
                  <a:pt x="0" y="0"/>
                </a:lnTo>
                <a:lnTo>
                  <a:pt x="0" y="1038"/>
                </a:lnTo>
                <a:lnTo>
                  <a:pt x="129" y="1038"/>
                </a:lnTo>
              </a:path>
            </a:pathLst>
          </a:custGeom>
          <a:gradFill rotWithShape="0">
            <a:gsLst>
              <a:gs pos="0">
                <a:srgbClr val="3D8CFF"/>
              </a:gs>
              <a:gs pos="100000">
                <a:srgbClr val="0033CC"/>
              </a:gs>
            </a:gsLst>
            <a:lin ang="5400000" scaled="1"/>
          </a:gradFill>
          <a:ln w="9525">
            <a:noFill/>
            <a:round/>
            <a:headEnd/>
            <a:tailEnd/>
          </a:ln>
        </p:spPr>
        <p:txBody>
          <a:bodyPr/>
          <a:lstStyle/>
          <a:p>
            <a:endParaRPr lang="en-US"/>
          </a:p>
        </p:txBody>
      </p:sp>
      <p:sp>
        <p:nvSpPr>
          <p:cNvPr id="96300" name="Rectangle 45"/>
          <p:cNvSpPr>
            <a:spLocks noChangeArrowheads="1"/>
          </p:cNvSpPr>
          <p:nvPr/>
        </p:nvSpPr>
        <p:spPr bwMode="auto">
          <a:xfrm>
            <a:off x="2520950" y="3592513"/>
            <a:ext cx="339725" cy="260350"/>
          </a:xfrm>
          <a:prstGeom prst="rect">
            <a:avLst/>
          </a:prstGeom>
          <a:noFill/>
          <a:ln w="9525">
            <a:noFill/>
            <a:miter lim="800000"/>
            <a:headEnd/>
            <a:tailEnd/>
          </a:ln>
        </p:spPr>
        <p:txBody>
          <a:bodyPr wrap="none" lIns="92075" tIns="46038" rIns="92075" bIns="46038">
            <a:spAutoFit/>
          </a:bodyPr>
          <a:lstStyle/>
          <a:p>
            <a:pPr eaLnBrk="0" hangingPunct="0"/>
            <a:r>
              <a:rPr lang="en-GB" sz="1100"/>
              <a:t>10</a:t>
            </a:r>
          </a:p>
        </p:txBody>
      </p:sp>
      <p:sp>
        <p:nvSpPr>
          <p:cNvPr id="96301" name="Freeform 46"/>
          <p:cNvSpPr>
            <a:spLocks/>
          </p:cNvSpPr>
          <p:nvPr/>
        </p:nvSpPr>
        <p:spPr bwMode="auto">
          <a:xfrm>
            <a:off x="2952750" y="4338638"/>
            <a:ext cx="207963" cy="1155700"/>
          </a:xfrm>
          <a:custGeom>
            <a:avLst/>
            <a:gdLst>
              <a:gd name="T0" fmla="*/ 2147483647 w 131"/>
              <a:gd name="T1" fmla="*/ 2147483647 h 728"/>
              <a:gd name="T2" fmla="*/ 2147483647 w 131"/>
              <a:gd name="T3" fmla="*/ 0 h 728"/>
              <a:gd name="T4" fmla="*/ 0 w 131"/>
              <a:gd name="T5" fmla="*/ 0 h 728"/>
              <a:gd name="T6" fmla="*/ 0 w 131"/>
              <a:gd name="T7" fmla="*/ 2147483647 h 728"/>
              <a:gd name="T8" fmla="*/ 2147483647 w 131"/>
              <a:gd name="T9" fmla="*/ 2147483647 h 728"/>
              <a:gd name="T10" fmla="*/ 0 60000 65536"/>
              <a:gd name="T11" fmla="*/ 0 60000 65536"/>
              <a:gd name="T12" fmla="*/ 0 60000 65536"/>
              <a:gd name="T13" fmla="*/ 0 60000 65536"/>
              <a:gd name="T14" fmla="*/ 0 60000 65536"/>
              <a:gd name="T15" fmla="*/ 0 w 131"/>
              <a:gd name="T16" fmla="*/ 0 h 728"/>
              <a:gd name="T17" fmla="*/ 131 w 131"/>
              <a:gd name="T18" fmla="*/ 728 h 728"/>
            </a:gdLst>
            <a:ahLst/>
            <a:cxnLst>
              <a:cxn ang="T10">
                <a:pos x="T0" y="T1"/>
              </a:cxn>
              <a:cxn ang="T11">
                <a:pos x="T2" y="T3"/>
              </a:cxn>
              <a:cxn ang="T12">
                <a:pos x="T4" y="T5"/>
              </a:cxn>
              <a:cxn ang="T13">
                <a:pos x="T6" y="T7"/>
              </a:cxn>
              <a:cxn ang="T14">
                <a:pos x="T8" y="T9"/>
              </a:cxn>
            </a:cxnLst>
            <a:rect l="T15" t="T16" r="T17" b="T18"/>
            <a:pathLst>
              <a:path w="131" h="728">
                <a:moveTo>
                  <a:pt x="130" y="727"/>
                </a:moveTo>
                <a:lnTo>
                  <a:pt x="130" y="0"/>
                </a:lnTo>
                <a:lnTo>
                  <a:pt x="0" y="0"/>
                </a:lnTo>
                <a:lnTo>
                  <a:pt x="0" y="727"/>
                </a:lnTo>
                <a:lnTo>
                  <a:pt x="130" y="727"/>
                </a:lnTo>
              </a:path>
            </a:pathLst>
          </a:custGeom>
          <a:gradFill rotWithShape="0">
            <a:gsLst>
              <a:gs pos="0">
                <a:srgbClr val="3D8CFF"/>
              </a:gs>
              <a:gs pos="100000">
                <a:srgbClr val="0033CC"/>
              </a:gs>
            </a:gsLst>
            <a:lin ang="5400000" scaled="1"/>
          </a:gradFill>
          <a:ln w="9525">
            <a:noFill/>
            <a:round/>
            <a:headEnd/>
            <a:tailEnd/>
          </a:ln>
        </p:spPr>
        <p:txBody>
          <a:bodyPr/>
          <a:lstStyle/>
          <a:p>
            <a:endParaRPr lang="en-US"/>
          </a:p>
        </p:txBody>
      </p:sp>
      <p:sp>
        <p:nvSpPr>
          <p:cNvPr id="96302" name="Freeform 47"/>
          <p:cNvSpPr>
            <a:spLocks/>
          </p:cNvSpPr>
          <p:nvPr/>
        </p:nvSpPr>
        <p:spPr bwMode="auto">
          <a:xfrm>
            <a:off x="2952750" y="4338638"/>
            <a:ext cx="207963" cy="1587"/>
          </a:xfrm>
          <a:custGeom>
            <a:avLst/>
            <a:gdLst>
              <a:gd name="T0" fmla="*/ 2147483647 w 131"/>
              <a:gd name="T1" fmla="*/ 0 h 1"/>
              <a:gd name="T2" fmla="*/ 2147483647 w 131"/>
              <a:gd name="T3" fmla="*/ 0 h 1"/>
              <a:gd name="T4" fmla="*/ 0 w 131"/>
              <a:gd name="T5" fmla="*/ 0 h 1"/>
              <a:gd name="T6" fmla="*/ 0 w 131"/>
              <a:gd name="T7" fmla="*/ 0 h 1"/>
              <a:gd name="T8" fmla="*/ 2147483647 w 131"/>
              <a:gd name="T9" fmla="*/ 0 h 1"/>
              <a:gd name="T10" fmla="*/ 0 60000 65536"/>
              <a:gd name="T11" fmla="*/ 0 60000 65536"/>
              <a:gd name="T12" fmla="*/ 0 60000 65536"/>
              <a:gd name="T13" fmla="*/ 0 60000 65536"/>
              <a:gd name="T14" fmla="*/ 0 60000 65536"/>
              <a:gd name="T15" fmla="*/ 0 w 131"/>
              <a:gd name="T16" fmla="*/ 0 h 1"/>
              <a:gd name="T17" fmla="*/ 131 w 131"/>
              <a:gd name="T18" fmla="*/ 1 h 1"/>
            </a:gdLst>
            <a:ahLst/>
            <a:cxnLst>
              <a:cxn ang="T10">
                <a:pos x="T0" y="T1"/>
              </a:cxn>
              <a:cxn ang="T11">
                <a:pos x="T2" y="T3"/>
              </a:cxn>
              <a:cxn ang="T12">
                <a:pos x="T4" y="T5"/>
              </a:cxn>
              <a:cxn ang="T13">
                <a:pos x="T6" y="T7"/>
              </a:cxn>
              <a:cxn ang="T14">
                <a:pos x="T8" y="T9"/>
              </a:cxn>
            </a:cxnLst>
            <a:rect l="T15" t="T16" r="T17" b="T18"/>
            <a:pathLst>
              <a:path w="131" h="1">
                <a:moveTo>
                  <a:pt x="130" y="0"/>
                </a:moveTo>
                <a:lnTo>
                  <a:pt x="130" y="0"/>
                </a:lnTo>
                <a:lnTo>
                  <a:pt x="0" y="0"/>
                </a:lnTo>
                <a:lnTo>
                  <a:pt x="130" y="0"/>
                </a:lnTo>
              </a:path>
            </a:pathLst>
          </a:custGeom>
          <a:solidFill>
            <a:srgbClr val="00877B"/>
          </a:solidFill>
          <a:ln w="9525">
            <a:noFill/>
            <a:round/>
            <a:headEnd/>
            <a:tailEnd/>
          </a:ln>
        </p:spPr>
        <p:txBody>
          <a:bodyPr/>
          <a:lstStyle/>
          <a:p>
            <a:endParaRPr lang="en-US"/>
          </a:p>
        </p:txBody>
      </p:sp>
      <p:sp>
        <p:nvSpPr>
          <p:cNvPr id="96303" name="Rectangle 48"/>
          <p:cNvSpPr>
            <a:spLocks noChangeArrowheads="1"/>
          </p:cNvSpPr>
          <p:nvPr/>
        </p:nvSpPr>
        <p:spPr bwMode="auto">
          <a:xfrm>
            <a:off x="2928938" y="4087813"/>
            <a:ext cx="261937" cy="260350"/>
          </a:xfrm>
          <a:prstGeom prst="rect">
            <a:avLst/>
          </a:prstGeom>
          <a:noFill/>
          <a:ln w="9525">
            <a:noFill/>
            <a:miter lim="800000"/>
            <a:headEnd/>
            <a:tailEnd/>
          </a:ln>
        </p:spPr>
        <p:txBody>
          <a:bodyPr wrap="none" lIns="92075" tIns="46038" rIns="92075" bIns="46038">
            <a:spAutoFit/>
          </a:bodyPr>
          <a:lstStyle/>
          <a:p>
            <a:pPr eaLnBrk="0" hangingPunct="0"/>
            <a:r>
              <a:rPr lang="en-GB" sz="1100"/>
              <a:t>7</a:t>
            </a:r>
          </a:p>
        </p:txBody>
      </p:sp>
      <p:sp>
        <p:nvSpPr>
          <p:cNvPr id="96304" name="Freeform 49"/>
          <p:cNvSpPr>
            <a:spLocks/>
          </p:cNvSpPr>
          <p:nvPr/>
        </p:nvSpPr>
        <p:spPr bwMode="auto">
          <a:xfrm>
            <a:off x="3322638" y="4503738"/>
            <a:ext cx="207962" cy="990600"/>
          </a:xfrm>
          <a:custGeom>
            <a:avLst/>
            <a:gdLst>
              <a:gd name="T0" fmla="*/ 2147483647 w 131"/>
              <a:gd name="T1" fmla="*/ 2147483647 h 624"/>
              <a:gd name="T2" fmla="*/ 2147483647 w 131"/>
              <a:gd name="T3" fmla="*/ 0 h 624"/>
              <a:gd name="T4" fmla="*/ 0 w 131"/>
              <a:gd name="T5" fmla="*/ 0 h 624"/>
              <a:gd name="T6" fmla="*/ 0 w 131"/>
              <a:gd name="T7" fmla="*/ 2147483647 h 624"/>
              <a:gd name="T8" fmla="*/ 2147483647 w 131"/>
              <a:gd name="T9" fmla="*/ 2147483647 h 624"/>
              <a:gd name="T10" fmla="*/ 0 60000 65536"/>
              <a:gd name="T11" fmla="*/ 0 60000 65536"/>
              <a:gd name="T12" fmla="*/ 0 60000 65536"/>
              <a:gd name="T13" fmla="*/ 0 60000 65536"/>
              <a:gd name="T14" fmla="*/ 0 60000 65536"/>
              <a:gd name="T15" fmla="*/ 0 w 131"/>
              <a:gd name="T16" fmla="*/ 0 h 624"/>
              <a:gd name="T17" fmla="*/ 131 w 131"/>
              <a:gd name="T18" fmla="*/ 624 h 624"/>
            </a:gdLst>
            <a:ahLst/>
            <a:cxnLst>
              <a:cxn ang="T10">
                <a:pos x="T0" y="T1"/>
              </a:cxn>
              <a:cxn ang="T11">
                <a:pos x="T2" y="T3"/>
              </a:cxn>
              <a:cxn ang="T12">
                <a:pos x="T4" y="T5"/>
              </a:cxn>
              <a:cxn ang="T13">
                <a:pos x="T6" y="T7"/>
              </a:cxn>
              <a:cxn ang="T14">
                <a:pos x="T8" y="T9"/>
              </a:cxn>
            </a:cxnLst>
            <a:rect l="T15" t="T16" r="T17" b="T18"/>
            <a:pathLst>
              <a:path w="131" h="624">
                <a:moveTo>
                  <a:pt x="130" y="623"/>
                </a:moveTo>
                <a:lnTo>
                  <a:pt x="130" y="0"/>
                </a:lnTo>
                <a:lnTo>
                  <a:pt x="0" y="0"/>
                </a:lnTo>
                <a:lnTo>
                  <a:pt x="0" y="623"/>
                </a:lnTo>
                <a:lnTo>
                  <a:pt x="130" y="623"/>
                </a:lnTo>
              </a:path>
            </a:pathLst>
          </a:custGeom>
          <a:gradFill rotWithShape="0">
            <a:gsLst>
              <a:gs pos="0">
                <a:srgbClr val="3D8CFF"/>
              </a:gs>
              <a:gs pos="100000">
                <a:srgbClr val="0033CC"/>
              </a:gs>
            </a:gsLst>
            <a:lin ang="5400000" scaled="1"/>
          </a:gradFill>
          <a:ln w="9525">
            <a:noFill/>
            <a:round/>
            <a:headEnd/>
            <a:tailEnd/>
          </a:ln>
        </p:spPr>
        <p:txBody>
          <a:bodyPr/>
          <a:lstStyle/>
          <a:p>
            <a:endParaRPr lang="en-US"/>
          </a:p>
        </p:txBody>
      </p:sp>
      <p:sp>
        <p:nvSpPr>
          <p:cNvPr id="96305" name="Freeform 50"/>
          <p:cNvSpPr>
            <a:spLocks/>
          </p:cNvSpPr>
          <p:nvPr/>
        </p:nvSpPr>
        <p:spPr bwMode="auto">
          <a:xfrm>
            <a:off x="3322638" y="4503738"/>
            <a:ext cx="207962" cy="1587"/>
          </a:xfrm>
          <a:custGeom>
            <a:avLst/>
            <a:gdLst>
              <a:gd name="T0" fmla="*/ 2147483647 w 131"/>
              <a:gd name="T1" fmla="*/ 0 h 1"/>
              <a:gd name="T2" fmla="*/ 2147483647 w 131"/>
              <a:gd name="T3" fmla="*/ 0 h 1"/>
              <a:gd name="T4" fmla="*/ 0 w 131"/>
              <a:gd name="T5" fmla="*/ 0 h 1"/>
              <a:gd name="T6" fmla="*/ 0 w 131"/>
              <a:gd name="T7" fmla="*/ 0 h 1"/>
              <a:gd name="T8" fmla="*/ 2147483647 w 131"/>
              <a:gd name="T9" fmla="*/ 0 h 1"/>
              <a:gd name="T10" fmla="*/ 0 60000 65536"/>
              <a:gd name="T11" fmla="*/ 0 60000 65536"/>
              <a:gd name="T12" fmla="*/ 0 60000 65536"/>
              <a:gd name="T13" fmla="*/ 0 60000 65536"/>
              <a:gd name="T14" fmla="*/ 0 60000 65536"/>
              <a:gd name="T15" fmla="*/ 0 w 131"/>
              <a:gd name="T16" fmla="*/ 0 h 1"/>
              <a:gd name="T17" fmla="*/ 131 w 131"/>
              <a:gd name="T18" fmla="*/ 1 h 1"/>
            </a:gdLst>
            <a:ahLst/>
            <a:cxnLst>
              <a:cxn ang="T10">
                <a:pos x="T0" y="T1"/>
              </a:cxn>
              <a:cxn ang="T11">
                <a:pos x="T2" y="T3"/>
              </a:cxn>
              <a:cxn ang="T12">
                <a:pos x="T4" y="T5"/>
              </a:cxn>
              <a:cxn ang="T13">
                <a:pos x="T6" y="T7"/>
              </a:cxn>
              <a:cxn ang="T14">
                <a:pos x="T8" y="T9"/>
              </a:cxn>
            </a:cxnLst>
            <a:rect l="T15" t="T16" r="T17" b="T18"/>
            <a:pathLst>
              <a:path w="131" h="1">
                <a:moveTo>
                  <a:pt x="130" y="0"/>
                </a:moveTo>
                <a:lnTo>
                  <a:pt x="130" y="0"/>
                </a:lnTo>
                <a:lnTo>
                  <a:pt x="0" y="0"/>
                </a:lnTo>
                <a:lnTo>
                  <a:pt x="130" y="0"/>
                </a:lnTo>
              </a:path>
            </a:pathLst>
          </a:custGeom>
          <a:solidFill>
            <a:srgbClr val="00877B"/>
          </a:solidFill>
          <a:ln w="9525">
            <a:noFill/>
            <a:round/>
            <a:headEnd/>
            <a:tailEnd/>
          </a:ln>
        </p:spPr>
        <p:txBody>
          <a:bodyPr/>
          <a:lstStyle/>
          <a:p>
            <a:endParaRPr lang="en-US"/>
          </a:p>
        </p:txBody>
      </p:sp>
      <p:sp>
        <p:nvSpPr>
          <p:cNvPr id="96306" name="Rectangle 51"/>
          <p:cNvSpPr>
            <a:spLocks noChangeArrowheads="1"/>
          </p:cNvSpPr>
          <p:nvPr/>
        </p:nvSpPr>
        <p:spPr bwMode="auto">
          <a:xfrm>
            <a:off x="3298825" y="4252913"/>
            <a:ext cx="261938" cy="260350"/>
          </a:xfrm>
          <a:prstGeom prst="rect">
            <a:avLst/>
          </a:prstGeom>
          <a:noFill/>
          <a:ln w="9525">
            <a:noFill/>
            <a:miter lim="800000"/>
            <a:headEnd/>
            <a:tailEnd/>
          </a:ln>
        </p:spPr>
        <p:txBody>
          <a:bodyPr wrap="none" lIns="92075" tIns="46038" rIns="92075" bIns="46038">
            <a:spAutoFit/>
          </a:bodyPr>
          <a:lstStyle/>
          <a:p>
            <a:pPr eaLnBrk="0" hangingPunct="0"/>
            <a:r>
              <a:rPr lang="en-GB" sz="1100"/>
              <a:t>6</a:t>
            </a:r>
          </a:p>
        </p:txBody>
      </p:sp>
      <p:sp>
        <p:nvSpPr>
          <p:cNvPr id="96307" name="Freeform 52"/>
          <p:cNvSpPr>
            <a:spLocks/>
          </p:cNvSpPr>
          <p:nvPr/>
        </p:nvSpPr>
        <p:spPr bwMode="auto">
          <a:xfrm>
            <a:off x="3695700" y="4835525"/>
            <a:ext cx="206375" cy="658813"/>
          </a:xfrm>
          <a:custGeom>
            <a:avLst/>
            <a:gdLst>
              <a:gd name="T0" fmla="*/ 2147483647 w 130"/>
              <a:gd name="T1" fmla="*/ 2147483647 h 415"/>
              <a:gd name="T2" fmla="*/ 2147483647 w 130"/>
              <a:gd name="T3" fmla="*/ 0 h 415"/>
              <a:gd name="T4" fmla="*/ 0 w 130"/>
              <a:gd name="T5" fmla="*/ 0 h 415"/>
              <a:gd name="T6" fmla="*/ 0 w 130"/>
              <a:gd name="T7" fmla="*/ 2147483647 h 415"/>
              <a:gd name="T8" fmla="*/ 2147483647 w 130"/>
              <a:gd name="T9" fmla="*/ 2147483647 h 415"/>
              <a:gd name="T10" fmla="*/ 0 60000 65536"/>
              <a:gd name="T11" fmla="*/ 0 60000 65536"/>
              <a:gd name="T12" fmla="*/ 0 60000 65536"/>
              <a:gd name="T13" fmla="*/ 0 60000 65536"/>
              <a:gd name="T14" fmla="*/ 0 60000 65536"/>
              <a:gd name="T15" fmla="*/ 0 w 130"/>
              <a:gd name="T16" fmla="*/ 0 h 415"/>
              <a:gd name="T17" fmla="*/ 130 w 130"/>
              <a:gd name="T18" fmla="*/ 415 h 415"/>
            </a:gdLst>
            <a:ahLst/>
            <a:cxnLst>
              <a:cxn ang="T10">
                <a:pos x="T0" y="T1"/>
              </a:cxn>
              <a:cxn ang="T11">
                <a:pos x="T2" y="T3"/>
              </a:cxn>
              <a:cxn ang="T12">
                <a:pos x="T4" y="T5"/>
              </a:cxn>
              <a:cxn ang="T13">
                <a:pos x="T6" y="T7"/>
              </a:cxn>
              <a:cxn ang="T14">
                <a:pos x="T8" y="T9"/>
              </a:cxn>
            </a:cxnLst>
            <a:rect l="T15" t="T16" r="T17" b="T18"/>
            <a:pathLst>
              <a:path w="130" h="415">
                <a:moveTo>
                  <a:pt x="129" y="414"/>
                </a:moveTo>
                <a:lnTo>
                  <a:pt x="129" y="0"/>
                </a:lnTo>
                <a:lnTo>
                  <a:pt x="0" y="0"/>
                </a:lnTo>
                <a:lnTo>
                  <a:pt x="0" y="414"/>
                </a:lnTo>
                <a:lnTo>
                  <a:pt x="129" y="414"/>
                </a:lnTo>
              </a:path>
            </a:pathLst>
          </a:custGeom>
          <a:gradFill rotWithShape="0">
            <a:gsLst>
              <a:gs pos="0">
                <a:srgbClr val="3D8CFF"/>
              </a:gs>
              <a:gs pos="100000">
                <a:srgbClr val="0033CC"/>
              </a:gs>
            </a:gsLst>
            <a:lin ang="5400000" scaled="1"/>
          </a:gradFill>
          <a:ln w="9525">
            <a:noFill/>
            <a:round/>
            <a:headEnd/>
            <a:tailEnd/>
          </a:ln>
        </p:spPr>
        <p:txBody>
          <a:bodyPr/>
          <a:lstStyle/>
          <a:p>
            <a:endParaRPr lang="en-US"/>
          </a:p>
        </p:txBody>
      </p:sp>
      <p:sp>
        <p:nvSpPr>
          <p:cNvPr id="96308" name="Freeform 53"/>
          <p:cNvSpPr>
            <a:spLocks/>
          </p:cNvSpPr>
          <p:nvPr/>
        </p:nvSpPr>
        <p:spPr bwMode="auto">
          <a:xfrm>
            <a:off x="3695700" y="4835525"/>
            <a:ext cx="206375" cy="1588"/>
          </a:xfrm>
          <a:custGeom>
            <a:avLst/>
            <a:gdLst>
              <a:gd name="T0" fmla="*/ 2147483647 w 130"/>
              <a:gd name="T1" fmla="*/ 0 h 1"/>
              <a:gd name="T2" fmla="*/ 2147483647 w 130"/>
              <a:gd name="T3" fmla="*/ 0 h 1"/>
              <a:gd name="T4" fmla="*/ 0 w 130"/>
              <a:gd name="T5" fmla="*/ 0 h 1"/>
              <a:gd name="T6" fmla="*/ 0 w 130"/>
              <a:gd name="T7" fmla="*/ 0 h 1"/>
              <a:gd name="T8" fmla="*/ 2147483647 w 130"/>
              <a:gd name="T9" fmla="*/ 0 h 1"/>
              <a:gd name="T10" fmla="*/ 0 60000 65536"/>
              <a:gd name="T11" fmla="*/ 0 60000 65536"/>
              <a:gd name="T12" fmla="*/ 0 60000 65536"/>
              <a:gd name="T13" fmla="*/ 0 60000 65536"/>
              <a:gd name="T14" fmla="*/ 0 60000 65536"/>
              <a:gd name="T15" fmla="*/ 0 w 130"/>
              <a:gd name="T16" fmla="*/ 0 h 1"/>
              <a:gd name="T17" fmla="*/ 130 w 130"/>
              <a:gd name="T18" fmla="*/ 1 h 1"/>
            </a:gdLst>
            <a:ahLst/>
            <a:cxnLst>
              <a:cxn ang="T10">
                <a:pos x="T0" y="T1"/>
              </a:cxn>
              <a:cxn ang="T11">
                <a:pos x="T2" y="T3"/>
              </a:cxn>
              <a:cxn ang="T12">
                <a:pos x="T4" y="T5"/>
              </a:cxn>
              <a:cxn ang="T13">
                <a:pos x="T6" y="T7"/>
              </a:cxn>
              <a:cxn ang="T14">
                <a:pos x="T8" y="T9"/>
              </a:cxn>
            </a:cxnLst>
            <a:rect l="T15" t="T16" r="T17" b="T18"/>
            <a:pathLst>
              <a:path w="130" h="1">
                <a:moveTo>
                  <a:pt x="129" y="0"/>
                </a:moveTo>
                <a:lnTo>
                  <a:pt x="129" y="0"/>
                </a:lnTo>
                <a:lnTo>
                  <a:pt x="0" y="0"/>
                </a:lnTo>
                <a:lnTo>
                  <a:pt x="129" y="0"/>
                </a:lnTo>
              </a:path>
            </a:pathLst>
          </a:custGeom>
          <a:solidFill>
            <a:srgbClr val="00877B"/>
          </a:solidFill>
          <a:ln w="9525">
            <a:noFill/>
            <a:round/>
            <a:headEnd/>
            <a:tailEnd/>
          </a:ln>
        </p:spPr>
        <p:txBody>
          <a:bodyPr/>
          <a:lstStyle/>
          <a:p>
            <a:endParaRPr lang="en-US"/>
          </a:p>
        </p:txBody>
      </p:sp>
      <p:sp>
        <p:nvSpPr>
          <p:cNvPr id="96309" name="Rectangle 54"/>
          <p:cNvSpPr>
            <a:spLocks noChangeArrowheads="1"/>
          </p:cNvSpPr>
          <p:nvPr/>
        </p:nvSpPr>
        <p:spPr bwMode="auto">
          <a:xfrm>
            <a:off x="3670300" y="4583113"/>
            <a:ext cx="261938" cy="260350"/>
          </a:xfrm>
          <a:prstGeom prst="rect">
            <a:avLst/>
          </a:prstGeom>
          <a:noFill/>
          <a:ln w="9525">
            <a:noFill/>
            <a:miter lim="800000"/>
            <a:headEnd/>
            <a:tailEnd/>
          </a:ln>
        </p:spPr>
        <p:txBody>
          <a:bodyPr wrap="none" lIns="92075" tIns="46038" rIns="92075" bIns="46038">
            <a:spAutoFit/>
          </a:bodyPr>
          <a:lstStyle/>
          <a:p>
            <a:pPr eaLnBrk="0" hangingPunct="0"/>
            <a:r>
              <a:rPr lang="en-GB" sz="1100"/>
              <a:t>4</a:t>
            </a:r>
          </a:p>
        </p:txBody>
      </p:sp>
      <p:sp>
        <p:nvSpPr>
          <p:cNvPr id="96310" name="Freeform 55"/>
          <p:cNvSpPr>
            <a:spLocks/>
          </p:cNvSpPr>
          <p:nvPr/>
        </p:nvSpPr>
        <p:spPr bwMode="auto">
          <a:xfrm>
            <a:off x="4065588" y="5329238"/>
            <a:ext cx="209550" cy="165100"/>
          </a:xfrm>
          <a:custGeom>
            <a:avLst/>
            <a:gdLst>
              <a:gd name="T0" fmla="*/ 2147483647 w 132"/>
              <a:gd name="T1" fmla="*/ 2147483647 h 104"/>
              <a:gd name="T2" fmla="*/ 2147483647 w 132"/>
              <a:gd name="T3" fmla="*/ 0 h 104"/>
              <a:gd name="T4" fmla="*/ 0 w 132"/>
              <a:gd name="T5" fmla="*/ 0 h 104"/>
              <a:gd name="T6" fmla="*/ 0 w 132"/>
              <a:gd name="T7" fmla="*/ 2147483647 h 104"/>
              <a:gd name="T8" fmla="*/ 2147483647 w 132"/>
              <a:gd name="T9" fmla="*/ 2147483647 h 104"/>
              <a:gd name="T10" fmla="*/ 0 60000 65536"/>
              <a:gd name="T11" fmla="*/ 0 60000 65536"/>
              <a:gd name="T12" fmla="*/ 0 60000 65536"/>
              <a:gd name="T13" fmla="*/ 0 60000 65536"/>
              <a:gd name="T14" fmla="*/ 0 60000 65536"/>
              <a:gd name="T15" fmla="*/ 0 w 132"/>
              <a:gd name="T16" fmla="*/ 0 h 104"/>
              <a:gd name="T17" fmla="*/ 132 w 132"/>
              <a:gd name="T18" fmla="*/ 104 h 104"/>
            </a:gdLst>
            <a:ahLst/>
            <a:cxnLst>
              <a:cxn ang="T10">
                <a:pos x="T0" y="T1"/>
              </a:cxn>
              <a:cxn ang="T11">
                <a:pos x="T2" y="T3"/>
              </a:cxn>
              <a:cxn ang="T12">
                <a:pos x="T4" y="T5"/>
              </a:cxn>
              <a:cxn ang="T13">
                <a:pos x="T6" y="T7"/>
              </a:cxn>
              <a:cxn ang="T14">
                <a:pos x="T8" y="T9"/>
              </a:cxn>
            </a:cxnLst>
            <a:rect l="T15" t="T16" r="T17" b="T18"/>
            <a:pathLst>
              <a:path w="132" h="104">
                <a:moveTo>
                  <a:pt x="131" y="103"/>
                </a:moveTo>
                <a:lnTo>
                  <a:pt x="131" y="0"/>
                </a:lnTo>
                <a:lnTo>
                  <a:pt x="0" y="0"/>
                </a:lnTo>
                <a:lnTo>
                  <a:pt x="0" y="103"/>
                </a:lnTo>
                <a:lnTo>
                  <a:pt x="131" y="103"/>
                </a:lnTo>
              </a:path>
            </a:pathLst>
          </a:custGeom>
          <a:gradFill rotWithShape="0">
            <a:gsLst>
              <a:gs pos="0">
                <a:srgbClr val="3D8CFF"/>
              </a:gs>
              <a:gs pos="100000">
                <a:srgbClr val="0033CC"/>
              </a:gs>
            </a:gsLst>
            <a:lin ang="5400000" scaled="1"/>
          </a:gradFill>
          <a:ln w="9525">
            <a:noFill/>
            <a:round/>
            <a:headEnd/>
            <a:tailEnd/>
          </a:ln>
        </p:spPr>
        <p:txBody>
          <a:bodyPr/>
          <a:lstStyle/>
          <a:p>
            <a:endParaRPr lang="en-US"/>
          </a:p>
        </p:txBody>
      </p:sp>
      <p:sp>
        <p:nvSpPr>
          <p:cNvPr id="96311" name="Freeform 56"/>
          <p:cNvSpPr>
            <a:spLocks/>
          </p:cNvSpPr>
          <p:nvPr/>
        </p:nvSpPr>
        <p:spPr bwMode="auto">
          <a:xfrm>
            <a:off x="4065588" y="5329238"/>
            <a:ext cx="209550" cy="1587"/>
          </a:xfrm>
          <a:custGeom>
            <a:avLst/>
            <a:gdLst>
              <a:gd name="T0" fmla="*/ 2147483647 w 132"/>
              <a:gd name="T1" fmla="*/ 0 h 1"/>
              <a:gd name="T2" fmla="*/ 2147483647 w 132"/>
              <a:gd name="T3" fmla="*/ 0 h 1"/>
              <a:gd name="T4" fmla="*/ 0 w 132"/>
              <a:gd name="T5" fmla="*/ 0 h 1"/>
              <a:gd name="T6" fmla="*/ 0 w 132"/>
              <a:gd name="T7" fmla="*/ 0 h 1"/>
              <a:gd name="T8" fmla="*/ 2147483647 w 132"/>
              <a:gd name="T9" fmla="*/ 0 h 1"/>
              <a:gd name="T10" fmla="*/ 0 60000 65536"/>
              <a:gd name="T11" fmla="*/ 0 60000 65536"/>
              <a:gd name="T12" fmla="*/ 0 60000 65536"/>
              <a:gd name="T13" fmla="*/ 0 60000 65536"/>
              <a:gd name="T14" fmla="*/ 0 60000 65536"/>
              <a:gd name="T15" fmla="*/ 0 w 132"/>
              <a:gd name="T16" fmla="*/ 0 h 1"/>
              <a:gd name="T17" fmla="*/ 132 w 132"/>
              <a:gd name="T18" fmla="*/ 1 h 1"/>
            </a:gdLst>
            <a:ahLst/>
            <a:cxnLst>
              <a:cxn ang="T10">
                <a:pos x="T0" y="T1"/>
              </a:cxn>
              <a:cxn ang="T11">
                <a:pos x="T2" y="T3"/>
              </a:cxn>
              <a:cxn ang="T12">
                <a:pos x="T4" y="T5"/>
              </a:cxn>
              <a:cxn ang="T13">
                <a:pos x="T6" y="T7"/>
              </a:cxn>
              <a:cxn ang="T14">
                <a:pos x="T8" y="T9"/>
              </a:cxn>
            </a:cxnLst>
            <a:rect l="T15" t="T16" r="T17" b="T18"/>
            <a:pathLst>
              <a:path w="132" h="1">
                <a:moveTo>
                  <a:pt x="131" y="0"/>
                </a:moveTo>
                <a:lnTo>
                  <a:pt x="131" y="0"/>
                </a:lnTo>
                <a:lnTo>
                  <a:pt x="0" y="0"/>
                </a:lnTo>
                <a:lnTo>
                  <a:pt x="131" y="0"/>
                </a:lnTo>
              </a:path>
            </a:pathLst>
          </a:custGeom>
          <a:solidFill>
            <a:srgbClr val="00877B"/>
          </a:solidFill>
          <a:ln w="9525">
            <a:noFill/>
            <a:round/>
            <a:headEnd/>
            <a:tailEnd/>
          </a:ln>
        </p:spPr>
        <p:txBody>
          <a:bodyPr/>
          <a:lstStyle/>
          <a:p>
            <a:endParaRPr lang="en-US"/>
          </a:p>
        </p:txBody>
      </p:sp>
      <p:sp>
        <p:nvSpPr>
          <p:cNvPr id="96312" name="Rectangle 57"/>
          <p:cNvSpPr>
            <a:spLocks noChangeArrowheads="1"/>
          </p:cNvSpPr>
          <p:nvPr/>
        </p:nvSpPr>
        <p:spPr bwMode="auto">
          <a:xfrm>
            <a:off x="4043363" y="5076825"/>
            <a:ext cx="261937" cy="260350"/>
          </a:xfrm>
          <a:prstGeom prst="rect">
            <a:avLst/>
          </a:prstGeom>
          <a:noFill/>
          <a:ln w="9525">
            <a:noFill/>
            <a:miter lim="800000"/>
            <a:headEnd/>
            <a:tailEnd/>
          </a:ln>
        </p:spPr>
        <p:txBody>
          <a:bodyPr wrap="none" lIns="92075" tIns="46038" rIns="92075" bIns="46038">
            <a:spAutoFit/>
          </a:bodyPr>
          <a:lstStyle/>
          <a:p>
            <a:pPr eaLnBrk="0" hangingPunct="0"/>
            <a:r>
              <a:rPr lang="en-GB" sz="1100"/>
              <a:t>1</a:t>
            </a:r>
          </a:p>
        </p:txBody>
      </p:sp>
      <p:sp>
        <p:nvSpPr>
          <p:cNvPr id="96313" name="Line 58"/>
          <p:cNvSpPr>
            <a:spLocks noChangeShapeType="1"/>
          </p:cNvSpPr>
          <p:nvPr/>
        </p:nvSpPr>
        <p:spPr bwMode="auto">
          <a:xfrm flipV="1">
            <a:off x="642938" y="2528888"/>
            <a:ext cx="0" cy="296386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96314" name="Line 59"/>
          <p:cNvSpPr>
            <a:spLocks noChangeShapeType="1"/>
          </p:cNvSpPr>
          <p:nvPr/>
        </p:nvSpPr>
        <p:spPr bwMode="auto">
          <a:xfrm>
            <a:off x="642938" y="5492750"/>
            <a:ext cx="3709987"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96315" name="Line 60"/>
          <p:cNvSpPr>
            <a:spLocks noChangeShapeType="1"/>
          </p:cNvSpPr>
          <p:nvPr/>
        </p:nvSpPr>
        <p:spPr bwMode="auto">
          <a:xfrm>
            <a:off x="642938" y="5492750"/>
            <a:ext cx="0" cy="4445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96316" name="Line 61"/>
          <p:cNvSpPr>
            <a:spLocks noChangeShapeType="1"/>
          </p:cNvSpPr>
          <p:nvPr/>
        </p:nvSpPr>
        <p:spPr bwMode="auto">
          <a:xfrm>
            <a:off x="1014413" y="5492750"/>
            <a:ext cx="0" cy="4445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96317" name="Line 62"/>
          <p:cNvSpPr>
            <a:spLocks noChangeShapeType="1"/>
          </p:cNvSpPr>
          <p:nvPr/>
        </p:nvSpPr>
        <p:spPr bwMode="auto">
          <a:xfrm>
            <a:off x="1384300" y="5492750"/>
            <a:ext cx="0" cy="4445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96318" name="Line 63"/>
          <p:cNvSpPr>
            <a:spLocks noChangeShapeType="1"/>
          </p:cNvSpPr>
          <p:nvPr/>
        </p:nvSpPr>
        <p:spPr bwMode="auto">
          <a:xfrm>
            <a:off x="1755775" y="5492750"/>
            <a:ext cx="0" cy="4445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96319" name="Line 64"/>
          <p:cNvSpPr>
            <a:spLocks noChangeShapeType="1"/>
          </p:cNvSpPr>
          <p:nvPr/>
        </p:nvSpPr>
        <p:spPr bwMode="auto">
          <a:xfrm>
            <a:off x="2127250" y="5492750"/>
            <a:ext cx="0" cy="44450"/>
          </a:xfrm>
          <a:prstGeom prst="line">
            <a:avLst/>
          </a:prstGeom>
          <a:noFill/>
          <a:ln w="12700">
            <a:solidFill>
              <a:srgbClr val="FFFFFF"/>
            </a:solidFill>
            <a:round/>
            <a:headEnd type="none" w="sm" len="sm"/>
            <a:tailEnd type="none" w="sm" len="sm"/>
          </a:ln>
        </p:spPr>
        <p:txBody>
          <a:bodyPr wrap="none" anchor="ctr"/>
          <a:lstStyle/>
          <a:p>
            <a:endParaRPr lang="en-US"/>
          </a:p>
        </p:txBody>
      </p:sp>
      <p:sp>
        <p:nvSpPr>
          <p:cNvPr id="96320" name="Line 65"/>
          <p:cNvSpPr>
            <a:spLocks noChangeShapeType="1"/>
          </p:cNvSpPr>
          <p:nvPr/>
        </p:nvSpPr>
        <p:spPr bwMode="auto">
          <a:xfrm>
            <a:off x="2498725" y="5492750"/>
            <a:ext cx="0" cy="4445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96321" name="Line 66"/>
          <p:cNvSpPr>
            <a:spLocks noChangeShapeType="1"/>
          </p:cNvSpPr>
          <p:nvPr/>
        </p:nvSpPr>
        <p:spPr bwMode="auto">
          <a:xfrm>
            <a:off x="2868613" y="5492750"/>
            <a:ext cx="0" cy="4445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96322" name="Line 67"/>
          <p:cNvSpPr>
            <a:spLocks noChangeShapeType="1"/>
          </p:cNvSpPr>
          <p:nvPr/>
        </p:nvSpPr>
        <p:spPr bwMode="auto">
          <a:xfrm>
            <a:off x="3241675" y="5492750"/>
            <a:ext cx="0" cy="4445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96323" name="Line 68"/>
          <p:cNvSpPr>
            <a:spLocks noChangeShapeType="1"/>
          </p:cNvSpPr>
          <p:nvPr/>
        </p:nvSpPr>
        <p:spPr bwMode="auto">
          <a:xfrm>
            <a:off x="3613150" y="5492750"/>
            <a:ext cx="0" cy="4445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96324" name="Line 69"/>
          <p:cNvSpPr>
            <a:spLocks noChangeShapeType="1"/>
          </p:cNvSpPr>
          <p:nvPr/>
        </p:nvSpPr>
        <p:spPr bwMode="auto">
          <a:xfrm>
            <a:off x="3983038" y="5492750"/>
            <a:ext cx="0" cy="4445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96325" name="Line 70"/>
          <p:cNvSpPr>
            <a:spLocks noChangeShapeType="1"/>
          </p:cNvSpPr>
          <p:nvPr/>
        </p:nvSpPr>
        <p:spPr bwMode="auto">
          <a:xfrm>
            <a:off x="4352925" y="5492750"/>
            <a:ext cx="0" cy="4445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96326" name="Rectangle 71"/>
          <p:cNvSpPr>
            <a:spLocks noChangeArrowheads="1"/>
          </p:cNvSpPr>
          <p:nvPr/>
        </p:nvSpPr>
        <p:spPr bwMode="auto">
          <a:xfrm>
            <a:off x="706438" y="5487988"/>
            <a:ext cx="254000" cy="244475"/>
          </a:xfrm>
          <a:prstGeom prst="rect">
            <a:avLst/>
          </a:prstGeom>
          <a:noFill/>
          <a:ln w="9525">
            <a:noFill/>
            <a:miter lim="800000"/>
            <a:headEnd/>
            <a:tailEnd/>
          </a:ln>
        </p:spPr>
        <p:txBody>
          <a:bodyPr wrap="none" lIns="92075" tIns="46038" rIns="92075" bIns="46038">
            <a:spAutoFit/>
          </a:bodyPr>
          <a:lstStyle/>
          <a:p>
            <a:pPr eaLnBrk="0" hangingPunct="0"/>
            <a:r>
              <a:rPr lang="en-GB" sz="1000"/>
              <a:t>1</a:t>
            </a:r>
          </a:p>
        </p:txBody>
      </p:sp>
      <p:sp>
        <p:nvSpPr>
          <p:cNvPr id="96327" name="Rectangle 72"/>
          <p:cNvSpPr>
            <a:spLocks noChangeArrowheads="1"/>
          </p:cNvSpPr>
          <p:nvPr/>
        </p:nvSpPr>
        <p:spPr bwMode="auto">
          <a:xfrm>
            <a:off x="1076325" y="5487988"/>
            <a:ext cx="254000" cy="244475"/>
          </a:xfrm>
          <a:prstGeom prst="rect">
            <a:avLst/>
          </a:prstGeom>
          <a:noFill/>
          <a:ln w="9525">
            <a:noFill/>
            <a:miter lim="800000"/>
            <a:headEnd/>
            <a:tailEnd/>
          </a:ln>
        </p:spPr>
        <p:txBody>
          <a:bodyPr wrap="none" lIns="92075" tIns="46038" rIns="92075" bIns="46038">
            <a:spAutoFit/>
          </a:bodyPr>
          <a:lstStyle/>
          <a:p>
            <a:pPr eaLnBrk="0" hangingPunct="0"/>
            <a:r>
              <a:rPr lang="en-GB" sz="1000"/>
              <a:t>2</a:t>
            </a:r>
          </a:p>
        </p:txBody>
      </p:sp>
      <p:sp>
        <p:nvSpPr>
          <p:cNvPr id="96328" name="Rectangle 73"/>
          <p:cNvSpPr>
            <a:spLocks noChangeArrowheads="1"/>
          </p:cNvSpPr>
          <p:nvPr/>
        </p:nvSpPr>
        <p:spPr bwMode="auto">
          <a:xfrm>
            <a:off x="1449388" y="5487988"/>
            <a:ext cx="254000" cy="244475"/>
          </a:xfrm>
          <a:prstGeom prst="rect">
            <a:avLst/>
          </a:prstGeom>
          <a:noFill/>
          <a:ln w="9525">
            <a:noFill/>
            <a:miter lim="800000"/>
            <a:headEnd/>
            <a:tailEnd/>
          </a:ln>
        </p:spPr>
        <p:txBody>
          <a:bodyPr wrap="none" lIns="92075" tIns="46038" rIns="92075" bIns="46038">
            <a:spAutoFit/>
          </a:bodyPr>
          <a:lstStyle/>
          <a:p>
            <a:pPr eaLnBrk="0" hangingPunct="0"/>
            <a:r>
              <a:rPr lang="en-GB" sz="1000"/>
              <a:t>3</a:t>
            </a:r>
          </a:p>
        </p:txBody>
      </p:sp>
      <p:sp>
        <p:nvSpPr>
          <p:cNvPr id="96329" name="Rectangle 74"/>
          <p:cNvSpPr>
            <a:spLocks noChangeArrowheads="1"/>
          </p:cNvSpPr>
          <p:nvPr/>
        </p:nvSpPr>
        <p:spPr bwMode="auto">
          <a:xfrm>
            <a:off x="1819275" y="5487988"/>
            <a:ext cx="254000" cy="244475"/>
          </a:xfrm>
          <a:prstGeom prst="rect">
            <a:avLst/>
          </a:prstGeom>
          <a:noFill/>
          <a:ln w="9525">
            <a:noFill/>
            <a:miter lim="800000"/>
            <a:headEnd/>
            <a:tailEnd/>
          </a:ln>
        </p:spPr>
        <p:txBody>
          <a:bodyPr wrap="none" lIns="92075" tIns="46038" rIns="92075" bIns="46038">
            <a:spAutoFit/>
          </a:bodyPr>
          <a:lstStyle/>
          <a:p>
            <a:pPr eaLnBrk="0" hangingPunct="0"/>
            <a:r>
              <a:rPr lang="en-GB" sz="1000"/>
              <a:t>4</a:t>
            </a:r>
          </a:p>
        </p:txBody>
      </p:sp>
      <p:sp>
        <p:nvSpPr>
          <p:cNvPr id="96330" name="Rectangle 75"/>
          <p:cNvSpPr>
            <a:spLocks noChangeArrowheads="1"/>
          </p:cNvSpPr>
          <p:nvPr/>
        </p:nvSpPr>
        <p:spPr bwMode="auto">
          <a:xfrm>
            <a:off x="2190750" y="5487988"/>
            <a:ext cx="254000" cy="244475"/>
          </a:xfrm>
          <a:prstGeom prst="rect">
            <a:avLst/>
          </a:prstGeom>
          <a:noFill/>
          <a:ln w="9525">
            <a:noFill/>
            <a:miter lim="800000"/>
            <a:headEnd/>
            <a:tailEnd/>
          </a:ln>
        </p:spPr>
        <p:txBody>
          <a:bodyPr wrap="none" lIns="92075" tIns="46038" rIns="92075" bIns="46038">
            <a:spAutoFit/>
          </a:bodyPr>
          <a:lstStyle/>
          <a:p>
            <a:pPr eaLnBrk="0" hangingPunct="0"/>
            <a:r>
              <a:rPr lang="en-GB" sz="1000"/>
              <a:t>5</a:t>
            </a:r>
          </a:p>
        </p:txBody>
      </p:sp>
      <p:sp>
        <p:nvSpPr>
          <p:cNvPr id="96331" name="Rectangle 76"/>
          <p:cNvSpPr>
            <a:spLocks noChangeArrowheads="1"/>
          </p:cNvSpPr>
          <p:nvPr/>
        </p:nvSpPr>
        <p:spPr bwMode="auto">
          <a:xfrm>
            <a:off x="2562225" y="5487988"/>
            <a:ext cx="254000" cy="244475"/>
          </a:xfrm>
          <a:prstGeom prst="rect">
            <a:avLst/>
          </a:prstGeom>
          <a:noFill/>
          <a:ln w="9525">
            <a:noFill/>
            <a:miter lim="800000"/>
            <a:headEnd/>
            <a:tailEnd/>
          </a:ln>
        </p:spPr>
        <p:txBody>
          <a:bodyPr wrap="none" lIns="92075" tIns="46038" rIns="92075" bIns="46038">
            <a:spAutoFit/>
          </a:bodyPr>
          <a:lstStyle/>
          <a:p>
            <a:pPr eaLnBrk="0" hangingPunct="0"/>
            <a:r>
              <a:rPr lang="en-GB" sz="1000"/>
              <a:t>6</a:t>
            </a:r>
          </a:p>
        </p:txBody>
      </p:sp>
      <p:sp>
        <p:nvSpPr>
          <p:cNvPr id="96332" name="Rectangle 77"/>
          <p:cNvSpPr>
            <a:spLocks noChangeArrowheads="1"/>
          </p:cNvSpPr>
          <p:nvPr/>
        </p:nvSpPr>
        <p:spPr bwMode="auto">
          <a:xfrm>
            <a:off x="2933700" y="5487988"/>
            <a:ext cx="254000" cy="244475"/>
          </a:xfrm>
          <a:prstGeom prst="rect">
            <a:avLst/>
          </a:prstGeom>
          <a:noFill/>
          <a:ln w="9525">
            <a:noFill/>
            <a:miter lim="800000"/>
            <a:headEnd/>
            <a:tailEnd/>
          </a:ln>
        </p:spPr>
        <p:txBody>
          <a:bodyPr wrap="none" lIns="92075" tIns="46038" rIns="92075" bIns="46038">
            <a:spAutoFit/>
          </a:bodyPr>
          <a:lstStyle/>
          <a:p>
            <a:pPr eaLnBrk="0" hangingPunct="0"/>
            <a:r>
              <a:rPr lang="en-GB" sz="1000"/>
              <a:t>7</a:t>
            </a:r>
          </a:p>
        </p:txBody>
      </p:sp>
      <p:sp>
        <p:nvSpPr>
          <p:cNvPr id="96333" name="Rectangle 78"/>
          <p:cNvSpPr>
            <a:spLocks noChangeArrowheads="1"/>
          </p:cNvSpPr>
          <p:nvPr/>
        </p:nvSpPr>
        <p:spPr bwMode="auto">
          <a:xfrm>
            <a:off x="3303588" y="5487988"/>
            <a:ext cx="254000" cy="244475"/>
          </a:xfrm>
          <a:prstGeom prst="rect">
            <a:avLst/>
          </a:prstGeom>
          <a:noFill/>
          <a:ln w="9525">
            <a:noFill/>
            <a:miter lim="800000"/>
            <a:headEnd/>
            <a:tailEnd/>
          </a:ln>
        </p:spPr>
        <p:txBody>
          <a:bodyPr wrap="none" lIns="92075" tIns="46038" rIns="92075" bIns="46038">
            <a:spAutoFit/>
          </a:bodyPr>
          <a:lstStyle/>
          <a:p>
            <a:pPr eaLnBrk="0" hangingPunct="0"/>
            <a:r>
              <a:rPr lang="en-GB" sz="1000"/>
              <a:t>8</a:t>
            </a:r>
          </a:p>
        </p:txBody>
      </p:sp>
      <p:sp>
        <p:nvSpPr>
          <p:cNvPr id="96334" name="Rectangle 79"/>
          <p:cNvSpPr>
            <a:spLocks noChangeArrowheads="1"/>
          </p:cNvSpPr>
          <p:nvPr/>
        </p:nvSpPr>
        <p:spPr bwMode="auto">
          <a:xfrm>
            <a:off x="3676650" y="5487988"/>
            <a:ext cx="254000" cy="244475"/>
          </a:xfrm>
          <a:prstGeom prst="rect">
            <a:avLst/>
          </a:prstGeom>
          <a:noFill/>
          <a:ln w="9525">
            <a:noFill/>
            <a:miter lim="800000"/>
            <a:headEnd/>
            <a:tailEnd/>
          </a:ln>
        </p:spPr>
        <p:txBody>
          <a:bodyPr wrap="none" lIns="92075" tIns="46038" rIns="92075" bIns="46038">
            <a:spAutoFit/>
          </a:bodyPr>
          <a:lstStyle/>
          <a:p>
            <a:pPr eaLnBrk="0" hangingPunct="0"/>
            <a:r>
              <a:rPr lang="en-GB" sz="1000"/>
              <a:t>9</a:t>
            </a:r>
          </a:p>
        </p:txBody>
      </p:sp>
      <p:sp>
        <p:nvSpPr>
          <p:cNvPr id="96335" name="Rectangle 80"/>
          <p:cNvSpPr>
            <a:spLocks noChangeArrowheads="1"/>
          </p:cNvSpPr>
          <p:nvPr/>
        </p:nvSpPr>
        <p:spPr bwMode="auto">
          <a:xfrm>
            <a:off x="4016375" y="5487988"/>
            <a:ext cx="323850" cy="244475"/>
          </a:xfrm>
          <a:prstGeom prst="rect">
            <a:avLst/>
          </a:prstGeom>
          <a:noFill/>
          <a:ln w="9525">
            <a:noFill/>
            <a:miter lim="800000"/>
            <a:headEnd/>
            <a:tailEnd/>
          </a:ln>
        </p:spPr>
        <p:txBody>
          <a:bodyPr wrap="none" lIns="92075" tIns="46038" rIns="92075" bIns="46038">
            <a:spAutoFit/>
          </a:bodyPr>
          <a:lstStyle/>
          <a:p>
            <a:pPr eaLnBrk="0" hangingPunct="0"/>
            <a:r>
              <a:rPr lang="en-GB" sz="1000"/>
              <a:t>10</a:t>
            </a:r>
          </a:p>
        </p:txBody>
      </p:sp>
      <p:sp>
        <p:nvSpPr>
          <p:cNvPr id="96336" name="Rectangle 81"/>
          <p:cNvSpPr>
            <a:spLocks noChangeArrowheads="1"/>
          </p:cNvSpPr>
          <p:nvPr/>
        </p:nvSpPr>
        <p:spPr bwMode="auto">
          <a:xfrm>
            <a:off x="354013" y="1887538"/>
            <a:ext cx="862012" cy="274637"/>
          </a:xfrm>
          <a:prstGeom prst="rect">
            <a:avLst/>
          </a:prstGeom>
          <a:noFill/>
          <a:ln w="9525">
            <a:noFill/>
            <a:miter lim="800000"/>
            <a:headEnd/>
            <a:tailEnd/>
          </a:ln>
        </p:spPr>
        <p:txBody>
          <a:bodyPr wrap="none" lIns="92075" tIns="46038" rIns="92075" bIns="46038">
            <a:spAutoFit/>
          </a:bodyPr>
          <a:lstStyle/>
          <a:p>
            <a:pPr eaLnBrk="0" hangingPunct="0"/>
            <a:r>
              <a:rPr lang="en-GB" sz="1200"/>
              <a:t>% of total </a:t>
            </a:r>
          </a:p>
        </p:txBody>
      </p:sp>
      <p:sp>
        <p:nvSpPr>
          <p:cNvPr id="96337" name="Rectangle 82"/>
          <p:cNvSpPr>
            <a:spLocks noChangeArrowheads="1"/>
          </p:cNvSpPr>
          <p:nvPr/>
        </p:nvSpPr>
        <p:spPr bwMode="auto">
          <a:xfrm>
            <a:off x="358775" y="2065338"/>
            <a:ext cx="800100" cy="274637"/>
          </a:xfrm>
          <a:prstGeom prst="rect">
            <a:avLst/>
          </a:prstGeom>
          <a:noFill/>
          <a:ln w="9525">
            <a:noFill/>
            <a:miter lim="800000"/>
            <a:headEnd/>
            <a:tailEnd/>
          </a:ln>
        </p:spPr>
        <p:txBody>
          <a:bodyPr wrap="none" lIns="92075" tIns="46038" rIns="92075" bIns="46038">
            <a:spAutoFit/>
          </a:bodyPr>
          <a:lstStyle/>
          <a:p>
            <a:pPr eaLnBrk="0" hangingPunct="0"/>
            <a:r>
              <a:rPr lang="en-GB" sz="1200"/>
              <a:t>company</a:t>
            </a:r>
          </a:p>
        </p:txBody>
      </p:sp>
      <p:sp>
        <p:nvSpPr>
          <p:cNvPr id="96338" name="Rectangle 83"/>
          <p:cNvSpPr>
            <a:spLocks noChangeArrowheads="1"/>
          </p:cNvSpPr>
          <p:nvPr/>
        </p:nvSpPr>
        <p:spPr bwMode="auto">
          <a:xfrm>
            <a:off x="431800" y="2243138"/>
            <a:ext cx="598488" cy="274637"/>
          </a:xfrm>
          <a:prstGeom prst="rect">
            <a:avLst/>
          </a:prstGeom>
          <a:noFill/>
          <a:ln w="9525">
            <a:noFill/>
            <a:miter lim="800000"/>
            <a:headEnd/>
            <a:tailEnd/>
          </a:ln>
        </p:spPr>
        <p:txBody>
          <a:bodyPr wrap="none" lIns="92075" tIns="46038" rIns="92075" bIns="46038">
            <a:spAutoFit/>
          </a:bodyPr>
          <a:lstStyle/>
          <a:p>
            <a:pPr eaLnBrk="0" hangingPunct="0"/>
            <a:r>
              <a:rPr lang="en-GB" sz="1200"/>
              <a:t>profits</a:t>
            </a:r>
          </a:p>
        </p:txBody>
      </p:sp>
      <p:sp>
        <p:nvSpPr>
          <p:cNvPr id="96339" name="Rectangle 84"/>
          <p:cNvSpPr>
            <a:spLocks noChangeArrowheads="1"/>
          </p:cNvSpPr>
          <p:nvPr/>
        </p:nvSpPr>
        <p:spPr bwMode="auto">
          <a:xfrm>
            <a:off x="546100" y="5613400"/>
            <a:ext cx="892175" cy="244475"/>
          </a:xfrm>
          <a:prstGeom prst="rect">
            <a:avLst/>
          </a:prstGeom>
          <a:noFill/>
          <a:ln w="9525">
            <a:noFill/>
            <a:miter lim="800000"/>
            <a:headEnd/>
            <a:tailEnd/>
          </a:ln>
        </p:spPr>
        <p:txBody>
          <a:bodyPr wrap="none" lIns="92075" tIns="46038" rIns="92075" bIns="46038">
            <a:spAutoFit/>
          </a:bodyPr>
          <a:lstStyle/>
          <a:p>
            <a:pPr eaLnBrk="0" hangingPunct="0"/>
            <a:r>
              <a:rPr lang="en-GB" sz="1000"/>
              <a:t>Largest 10%</a:t>
            </a:r>
          </a:p>
        </p:txBody>
      </p:sp>
      <p:sp>
        <p:nvSpPr>
          <p:cNvPr id="96340" name="Rectangle 85"/>
          <p:cNvSpPr>
            <a:spLocks noChangeArrowheads="1"/>
          </p:cNvSpPr>
          <p:nvPr/>
        </p:nvSpPr>
        <p:spPr bwMode="auto">
          <a:xfrm>
            <a:off x="539750" y="5767388"/>
            <a:ext cx="682625" cy="244475"/>
          </a:xfrm>
          <a:prstGeom prst="rect">
            <a:avLst/>
          </a:prstGeom>
          <a:noFill/>
          <a:ln w="9525">
            <a:noFill/>
            <a:miter lim="800000"/>
            <a:headEnd/>
            <a:tailEnd/>
          </a:ln>
        </p:spPr>
        <p:txBody>
          <a:bodyPr wrap="none" lIns="92075" tIns="46038" rIns="92075" bIns="46038">
            <a:spAutoFit/>
          </a:bodyPr>
          <a:lstStyle/>
          <a:p>
            <a:pPr eaLnBrk="0" hangingPunct="0"/>
            <a:r>
              <a:rPr lang="en-GB" sz="1000"/>
              <a:t>of clients</a:t>
            </a:r>
          </a:p>
        </p:txBody>
      </p:sp>
      <p:sp>
        <p:nvSpPr>
          <p:cNvPr id="96341" name="Rectangle 86"/>
          <p:cNvSpPr>
            <a:spLocks noChangeArrowheads="1"/>
          </p:cNvSpPr>
          <p:nvPr/>
        </p:nvSpPr>
        <p:spPr bwMode="auto">
          <a:xfrm>
            <a:off x="3421063" y="5613400"/>
            <a:ext cx="957262" cy="244475"/>
          </a:xfrm>
          <a:prstGeom prst="rect">
            <a:avLst/>
          </a:prstGeom>
          <a:noFill/>
          <a:ln w="9525">
            <a:noFill/>
            <a:miter lim="800000"/>
            <a:headEnd/>
            <a:tailEnd/>
          </a:ln>
        </p:spPr>
        <p:txBody>
          <a:bodyPr wrap="none" lIns="92075" tIns="46038" rIns="92075" bIns="46038">
            <a:spAutoFit/>
          </a:bodyPr>
          <a:lstStyle/>
          <a:p>
            <a:pPr eaLnBrk="0" hangingPunct="0"/>
            <a:r>
              <a:rPr lang="en-GB" sz="1000"/>
              <a:t>Smallest 10%</a:t>
            </a:r>
          </a:p>
        </p:txBody>
      </p:sp>
      <p:sp>
        <p:nvSpPr>
          <p:cNvPr id="96342" name="Rectangle 87"/>
          <p:cNvSpPr>
            <a:spLocks noChangeArrowheads="1"/>
          </p:cNvSpPr>
          <p:nvPr/>
        </p:nvSpPr>
        <p:spPr bwMode="auto">
          <a:xfrm>
            <a:off x="3443288" y="5767388"/>
            <a:ext cx="682625" cy="244475"/>
          </a:xfrm>
          <a:prstGeom prst="rect">
            <a:avLst/>
          </a:prstGeom>
          <a:noFill/>
          <a:ln w="9525">
            <a:noFill/>
            <a:miter lim="800000"/>
            <a:headEnd/>
            <a:tailEnd/>
          </a:ln>
        </p:spPr>
        <p:txBody>
          <a:bodyPr wrap="none" lIns="92075" tIns="46038" rIns="92075" bIns="46038">
            <a:spAutoFit/>
          </a:bodyPr>
          <a:lstStyle/>
          <a:p>
            <a:pPr eaLnBrk="0" hangingPunct="0"/>
            <a:r>
              <a:rPr lang="en-GB" sz="1000"/>
              <a:t>of clients</a:t>
            </a:r>
          </a:p>
        </p:txBody>
      </p:sp>
      <p:sp>
        <p:nvSpPr>
          <p:cNvPr id="96343" name="Rectangle 88"/>
          <p:cNvSpPr>
            <a:spLocks noChangeArrowheads="1"/>
          </p:cNvSpPr>
          <p:nvPr/>
        </p:nvSpPr>
        <p:spPr bwMode="auto">
          <a:xfrm>
            <a:off x="2411413" y="5691188"/>
            <a:ext cx="219075" cy="244475"/>
          </a:xfrm>
          <a:prstGeom prst="rect">
            <a:avLst/>
          </a:prstGeom>
          <a:noFill/>
          <a:ln w="9525">
            <a:noFill/>
            <a:miter lim="800000"/>
            <a:headEnd/>
            <a:tailEnd/>
          </a:ln>
        </p:spPr>
        <p:txBody>
          <a:bodyPr wrap="none" lIns="92075" tIns="46038" rIns="92075" bIns="46038">
            <a:spAutoFit/>
          </a:bodyPr>
          <a:lstStyle/>
          <a:p>
            <a:pPr eaLnBrk="0" hangingPunct="0"/>
            <a:r>
              <a:rPr lang="en-GB" sz="1000"/>
              <a:t> </a:t>
            </a:r>
          </a:p>
        </p:txBody>
      </p:sp>
      <p:sp>
        <p:nvSpPr>
          <p:cNvPr id="96344" name="Rectangle 89"/>
          <p:cNvSpPr>
            <a:spLocks noChangeArrowheads="1"/>
          </p:cNvSpPr>
          <p:nvPr/>
        </p:nvSpPr>
        <p:spPr bwMode="auto">
          <a:xfrm>
            <a:off x="1458913" y="5873750"/>
            <a:ext cx="2182812" cy="304800"/>
          </a:xfrm>
          <a:prstGeom prst="rect">
            <a:avLst/>
          </a:prstGeom>
          <a:noFill/>
          <a:ln w="9525">
            <a:noFill/>
            <a:miter lim="800000"/>
            <a:headEnd/>
            <a:tailEnd/>
          </a:ln>
        </p:spPr>
        <p:txBody>
          <a:bodyPr wrap="none" lIns="92075" tIns="46038" rIns="92075" bIns="46038">
            <a:spAutoFit/>
          </a:bodyPr>
          <a:lstStyle/>
          <a:p>
            <a:pPr eaLnBrk="0" hangingPunct="0"/>
            <a:r>
              <a:rPr lang="en-GB" sz="1400" b="1"/>
              <a:t>customer decile groups</a:t>
            </a:r>
          </a:p>
        </p:txBody>
      </p:sp>
      <p:sp>
        <p:nvSpPr>
          <p:cNvPr id="96345" name="Freeform 90"/>
          <p:cNvSpPr>
            <a:spLocks/>
          </p:cNvSpPr>
          <p:nvPr/>
        </p:nvSpPr>
        <p:spPr bwMode="auto">
          <a:xfrm>
            <a:off x="5011738" y="5578475"/>
            <a:ext cx="3714750" cy="1588"/>
          </a:xfrm>
          <a:custGeom>
            <a:avLst/>
            <a:gdLst>
              <a:gd name="T0" fmla="*/ 2147483647 w 2340"/>
              <a:gd name="T1" fmla="*/ 0 h 1"/>
              <a:gd name="T2" fmla="*/ 2147483647 w 2340"/>
              <a:gd name="T3" fmla="*/ 0 h 1"/>
              <a:gd name="T4" fmla="*/ 0 w 2340"/>
              <a:gd name="T5" fmla="*/ 0 h 1"/>
              <a:gd name="T6" fmla="*/ 0 w 2340"/>
              <a:gd name="T7" fmla="*/ 0 h 1"/>
              <a:gd name="T8" fmla="*/ 2147483647 w 2340"/>
              <a:gd name="T9" fmla="*/ 0 h 1"/>
              <a:gd name="T10" fmla="*/ 0 60000 65536"/>
              <a:gd name="T11" fmla="*/ 0 60000 65536"/>
              <a:gd name="T12" fmla="*/ 0 60000 65536"/>
              <a:gd name="T13" fmla="*/ 0 60000 65536"/>
              <a:gd name="T14" fmla="*/ 0 60000 65536"/>
              <a:gd name="T15" fmla="*/ 0 w 2340"/>
              <a:gd name="T16" fmla="*/ 0 h 1"/>
              <a:gd name="T17" fmla="*/ 2340 w 2340"/>
              <a:gd name="T18" fmla="*/ 1 h 1"/>
            </a:gdLst>
            <a:ahLst/>
            <a:cxnLst>
              <a:cxn ang="T10">
                <a:pos x="T0" y="T1"/>
              </a:cxn>
              <a:cxn ang="T11">
                <a:pos x="T2" y="T3"/>
              </a:cxn>
              <a:cxn ang="T12">
                <a:pos x="T4" y="T5"/>
              </a:cxn>
              <a:cxn ang="T13">
                <a:pos x="T6" y="T7"/>
              </a:cxn>
              <a:cxn ang="T14">
                <a:pos x="T8" y="T9"/>
              </a:cxn>
            </a:cxnLst>
            <a:rect l="T15" t="T16" r="T17" b="T18"/>
            <a:pathLst>
              <a:path w="2340" h="1">
                <a:moveTo>
                  <a:pt x="2339" y="0"/>
                </a:moveTo>
                <a:lnTo>
                  <a:pt x="2339" y="0"/>
                </a:lnTo>
                <a:lnTo>
                  <a:pt x="0" y="0"/>
                </a:lnTo>
                <a:lnTo>
                  <a:pt x="2339" y="0"/>
                </a:lnTo>
              </a:path>
            </a:pathLst>
          </a:custGeom>
          <a:noFill/>
          <a:ln w="9525">
            <a:noFill/>
            <a:round/>
            <a:headEnd/>
            <a:tailEnd/>
          </a:ln>
        </p:spPr>
        <p:txBody>
          <a:bodyPr/>
          <a:lstStyle/>
          <a:p>
            <a:endParaRPr lang="en-US"/>
          </a:p>
        </p:txBody>
      </p:sp>
      <p:sp>
        <p:nvSpPr>
          <p:cNvPr id="96346" name="Freeform 91"/>
          <p:cNvSpPr>
            <a:spLocks/>
          </p:cNvSpPr>
          <p:nvPr/>
        </p:nvSpPr>
        <p:spPr bwMode="auto">
          <a:xfrm>
            <a:off x="5011738" y="2609850"/>
            <a:ext cx="1587" cy="2970213"/>
          </a:xfrm>
          <a:custGeom>
            <a:avLst/>
            <a:gdLst>
              <a:gd name="T0" fmla="*/ 0 w 1"/>
              <a:gd name="T1" fmla="*/ 2147483647 h 1871"/>
              <a:gd name="T2" fmla="*/ 0 w 1"/>
              <a:gd name="T3" fmla="*/ 0 h 1871"/>
              <a:gd name="T4" fmla="*/ 0 w 1"/>
              <a:gd name="T5" fmla="*/ 0 h 1871"/>
              <a:gd name="T6" fmla="*/ 0 w 1"/>
              <a:gd name="T7" fmla="*/ 2147483647 h 1871"/>
              <a:gd name="T8" fmla="*/ 0 w 1"/>
              <a:gd name="T9" fmla="*/ 2147483647 h 1871"/>
              <a:gd name="T10" fmla="*/ 0 60000 65536"/>
              <a:gd name="T11" fmla="*/ 0 60000 65536"/>
              <a:gd name="T12" fmla="*/ 0 60000 65536"/>
              <a:gd name="T13" fmla="*/ 0 60000 65536"/>
              <a:gd name="T14" fmla="*/ 0 60000 65536"/>
              <a:gd name="T15" fmla="*/ 0 w 1"/>
              <a:gd name="T16" fmla="*/ 0 h 1871"/>
              <a:gd name="T17" fmla="*/ 1 w 1"/>
              <a:gd name="T18" fmla="*/ 1871 h 1871"/>
            </a:gdLst>
            <a:ahLst/>
            <a:cxnLst>
              <a:cxn ang="T10">
                <a:pos x="T0" y="T1"/>
              </a:cxn>
              <a:cxn ang="T11">
                <a:pos x="T2" y="T3"/>
              </a:cxn>
              <a:cxn ang="T12">
                <a:pos x="T4" y="T5"/>
              </a:cxn>
              <a:cxn ang="T13">
                <a:pos x="T6" y="T7"/>
              </a:cxn>
              <a:cxn ang="T14">
                <a:pos x="T8" y="T9"/>
              </a:cxn>
            </a:cxnLst>
            <a:rect l="T15" t="T16" r="T17" b="T18"/>
            <a:pathLst>
              <a:path w="1" h="1871">
                <a:moveTo>
                  <a:pt x="0" y="1870"/>
                </a:moveTo>
                <a:lnTo>
                  <a:pt x="0" y="0"/>
                </a:lnTo>
                <a:lnTo>
                  <a:pt x="0" y="1870"/>
                </a:lnTo>
              </a:path>
            </a:pathLst>
          </a:custGeom>
          <a:noFill/>
          <a:ln w="9525">
            <a:noFill/>
            <a:round/>
            <a:headEnd/>
            <a:tailEnd/>
          </a:ln>
        </p:spPr>
        <p:txBody>
          <a:bodyPr/>
          <a:lstStyle/>
          <a:p>
            <a:endParaRPr lang="en-US"/>
          </a:p>
        </p:txBody>
      </p:sp>
      <p:sp>
        <p:nvSpPr>
          <p:cNvPr id="96347" name="Freeform 92"/>
          <p:cNvSpPr>
            <a:spLocks/>
          </p:cNvSpPr>
          <p:nvPr/>
        </p:nvSpPr>
        <p:spPr bwMode="auto">
          <a:xfrm>
            <a:off x="5011738" y="2520950"/>
            <a:ext cx="3714750" cy="2970213"/>
          </a:xfrm>
          <a:custGeom>
            <a:avLst/>
            <a:gdLst>
              <a:gd name="T0" fmla="*/ 0 w 2340"/>
              <a:gd name="T1" fmla="*/ 2147483647 h 1871"/>
              <a:gd name="T2" fmla="*/ 0 w 2340"/>
              <a:gd name="T3" fmla="*/ 0 h 1871"/>
              <a:gd name="T4" fmla="*/ 2147483647 w 2340"/>
              <a:gd name="T5" fmla="*/ 0 h 1871"/>
              <a:gd name="T6" fmla="*/ 2147483647 w 2340"/>
              <a:gd name="T7" fmla="*/ 2147483647 h 1871"/>
              <a:gd name="T8" fmla="*/ 0 w 2340"/>
              <a:gd name="T9" fmla="*/ 2147483647 h 1871"/>
              <a:gd name="T10" fmla="*/ 0 60000 65536"/>
              <a:gd name="T11" fmla="*/ 0 60000 65536"/>
              <a:gd name="T12" fmla="*/ 0 60000 65536"/>
              <a:gd name="T13" fmla="*/ 0 60000 65536"/>
              <a:gd name="T14" fmla="*/ 0 60000 65536"/>
              <a:gd name="T15" fmla="*/ 0 w 2340"/>
              <a:gd name="T16" fmla="*/ 0 h 1871"/>
              <a:gd name="T17" fmla="*/ 2340 w 2340"/>
              <a:gd name="T18" fmla="*/ 1871 h 1871"/>
            </a:gdLst>
            <a:ahLst/>
            <a:cxnLst>
              <a:cxn ang="T10">
                <a:pos x="T0" y="T1"/>
              </a:cxn>
              <a:cxn ang="T11">
                <a:pos x="T2" y="T3"/>
              </a:cxn>
              <a:cxn ang="T12">
                <a:pos x="T4" y="T5"/>
              </a:cxn>
              <a:cxn ang="T13">
                <a:pos x="T6" y="T7"/>
              </a:cxn>
              <a:cxn ang="T14">
                <a:pos x="T8" y="T9"/>
              </a:cxn>
            </a:cxnLst>
            <a:rect l="T15" t="T16" r="T17" b="T18"/>
            <a:pathLst>
              <a:path w="2340" h="1871">
                <a:moveTo>
                  <a:pt x="0" y="1870"/>
                </a:moveTo>
                <a:lnTo>
                  <a:pt x="0" y="0"/>
                </a:lnTo>
                <a:lnTo>
                  <a:pt x="2339" y="0"/>
                </a:lnTo>
                <a:lnTo>
                  <a:pt x="2339" y="1870"/>
                </a:lnTo>
                <a:lnTo>
                  <a:pt x="0" y="1870"/>
                </a:lnTo>
              </a:path>
            </a:pathLst>
          </a:custGeom>
          <a:noFill/>
          <a:ln w="9525">
            <a:noFill/>
            <a:round/>
            <a:headEnd/>
            <a:tailEnd/>
          </a:ln>
        </p:spPr>
        <p:txBody>
          <a:bodyPr/>
          <a:lstStyle/>
          <a:p>
            <a:endParaRPr lang="en-US"/>
          </a:p>
        </p:txBody>
      </p:sp>
      <p:sp>
        <p:nvSpPr>
          <p:cNvPr id="96348" name="Freeform 93"/>
          <p:cNvSpPr>
            <a:spLocks/>
          </p:cNvSpPr>
          <p:nvPr/>
        </p:nvSpPr>
        <p:spPr bwMode="auto">
          <a:xfrm>
            <a:off x="5011738" y="5578475"/>
            <a:ext cx="3714750" cy="1588"/>
          </a:xfrm>
          <a:custGeom>
            <a:avLst/>
            <a:gdLst>
              <a:gd name="T0" fmla="*/ 2147483647 w 2340"/>
              <a:gd name="T1" fmla="*/ 0 h 1"/>
              <a:gd name="T2" fmla="*/ 2147483647 w 2340"/>
              <a:gd name="T3" fmla="*/ 0 h 1"/>
              <a:gd name="T4" fmla="*/ 0 w 2340"/>
              <a:gd name="T5" fmla="*/ 0 h 1"/>
              <a:gd name="T6" fmla="*/ 0 w 2340"/>
              <a:gd name="T7" fmla="*/ 0 h 1"/>
              <a:gd name="T8" fmla="*/ 2147483647 w 2340"/>
              <a:gd name="T9" fmla="*/ 0 h 1"/>
              <a:gd name="T10" fmla="*/ 0 60000 65536"/>
              <a:gd name="T11" fmla="*/ 0 60000 65536"/>
              <a:gd name="T12" fmla="*/ 0 60000 65536"/>
              <a:gd name="T13" fmla="*/ 0 60000 65536"/>
              <a:gd name="T14" fmla="*/ 0 60000 65536"/>
              <a:gd name="T15" fmla="*/ 0 w 2340"/>
              <a:gd name="T16" fmla="*/ 0 h 1"/>
              <a:gd name="T17" fmla="*/ 2340 w 2340"/>
              <a:gd name="T18" fmla="*/ 1 h 1"/>
            </a:gdLst>
            <a:ahLst/>
            <a:cxnLst>
              <a:cxn ang="T10">
                <a:pos x="T0" y="T1"/>
              </a:cxn>
              <a:cxn ang="T11">
                <a:pos x="T2" y="T3"/>
              </a:cxn>
              <a:cxn ang="T12">
                <a:pos x="T4" y="T5"/>
              </a:cxn>
              <a:cxn ang="T13">
                <a:pos x="T6" y="T7"/>
              </a:cxn>
              <a:cxn ang="T14">
                <a:pos x="T8" y="T9"/>
              </a:cxn>
            </a:cxnLst>
            <a:rect l="T15" t="T16" r="T17" b="T18"/>
            <a:pathLst>
              <a:path w="2340" h="1">
                <a:moveTo>
                  <a:pt x="2339" y="0"/>
                </a:moveTo>
                <a:lnTo>
                  <a:pt x="2339" y="0"/>
                </a:lnTo>
                <a:lnTo>
                  <a:pt x="0" y="0"/>
                </a:lnTo>
                <a:lnTo>
                  <a:pt x="2339" y="0"/>
                </a:lnTo>
              </a:path>
            </a:pathLst>
          </a:custGeom>
          <a:noFill/>
          <a:ln w="9525">
            <a:noFill/>
            <a:round/>
            <a:headEnd/>
            <a:tailEnd/>
          </a:ln>
        </p:spPr>
        <p:txBody>
          <a:bodyPr/>
          <a:lstStyle/>
          <a:p>
            <a:endParaRPr lang="en-US"/>
          </a:p>
        </p:txBody>
      </p:sp>
      <p:sp>
        <p:nvSpPr>
          <p:cNvPr id="96349" name="Freeform 94"/>
          <p:cNvSpPr>
            <a:spLocks/>
          </p:cNvSpPr>
          <p:nvPr/>
        </p:nvSpPr>
        <p:spPr bwMode="auto">
          <a:xfrm>
            <a:off x="5011738" y="2609850"/>
            <a:ext cx="1587" cy="2970213"/>
          </a:xfrm>
          <a:custGeom>
            <a:avLst/>
            <a:gdLst>
              <a:gd name="T0" fmla="*/ 0 w 1"/>
              <a:gd name="T1" fmla="*/ 2147483647 h 1871"/>
              <a:gd name="T2" fmla="*/ 0 w 1"/>
              <a:gd name="T3" fmla="*/ 0 h 1871"/>
              <a:gd name="T4" fmla="*/ 0 w 1"/>
              <a:gd name="T5" fmla="*/ 0 h 1871"/>
              <a:gd name="T6" fmla="*/ 0 w 1"/>
              <a:gd name="T7" fmla="*/ 2147483647 h 1871"/>
              <a:gd name="T8" fmla="*/ 0 w 1"/>
              <a:gd name="T9" fmla="*/ 2147483647 h 1871"/>
              <a:gd name="T10" fmla="*/ 0 60000 65536"/>
              <a:gd name="T11" fmla="*/ 0 60000 65536"/>
              <a:gd name="T12" fmla="*/ 0 60000 65536"/>
              <a:gd name="T13" fmla="*/ 0 60000 65536"/>
              <a:gd name="T14" fmla="*/ 0 60000 65536"/>
              <a:gd name="T15" fmla="*/ 0 w 1"/>
              <a:gd name="T16" fmla="*/ 0 h 1871"/>
              <a:gd name="T17" fmla="*/ 1 w 1"/>
              <a:gd name="T18" fmla="*/ 1871 h 1871"/>
            </a:gdLst>
            <a:ahLst/>
            <a:cxnLst>
              <a:cxn ang="T10">
                <a:pos x="T0" y="T1"/>
              </a:cxn>
              <a:cxn ang="T11">
                <a:pos x="T2" y="T3"/>
              </a:cxn>
              <a:cxn ang="T12">
                <a:pos x="T4" y="T5"/>
              </a:cxn>
              <a:cxn ang="T13">
                <a:pos x="T6" y="T7"/>
              </a:cxn>
              <a:cxn ang="T14">
                <a:pos x="T8" y="T9"/>
              </a:cxn>
            </a:cxnLst>
            <a:rect l="T15" t="T16" r="T17" b="T18"/>
            <a:pathLst>
              <a:path w="1" h="1871">
                <a:moveTo>
                  <a:pt x="0" y="1870"/>
                </a:moveTo>
                <a:lnTo>
                  <a:pt x="0" y="0"/>
                </a:lnTo>
                <a:lnTo>
                  <a:pt x="0" y="1870"/>
                </a:lnTo>
              </a:path>
            </a:pathLst>
          </a:custGeom>
          <a:noFill/>
          <a:ln w="9525">
            <a:noFill/>
            <a:round/>
            <a:headEnd/>
            <a:tailEnd/>
          </a:ln>
        </p:spPr>
        <p:txBody>
          <a:bodyPr/>
          <a:lstStyle/>
          <a:p>
            <a:endParaRPr lang="en-US"/>
          </a:p>
        </p:txBody>
      </p:sp>
      <p:sp>
        <p:nvSpPr>
          <p:cNvPr id="96350" name="Freeform 95"/>
          <p:cNvSpPr>
            <a:spLocks/>
          </p:cNvSpPr>
          <p:nvPr/>
        </p:nvSpPr>
        <p:spPr bwMode="auto">
          <a:xfrm>
            <a:off x="5011738" y="2520950"/>
            <a:ext cx="3714750" cy="2970213"/>
          </a:xfrm>
          <a:custGeom>
            <a:avLst/>
            <a:gdLst>
              <a:gd name="T0" fmla="*/ 0 w 2340"/>
              <a:gd name="T1" fmla="*/ 2147483647 h 1871"/>
              <a:gd name="T2" fmla="*/ 0 w 2340"/>
              <a:gd name="T3" fmla="*/ 0 h 1871"/>
              <a:gd name="T4" fmla="*/ 2147483647 w 2340"/>
              <a:gd name="T5" fmla="*/ 0 h 1871"/>
              <a:gd name="T6" fmla="*/ 2147483647 w 2340"/>
              <a:gd name="T7" fmla="*/ 2147483647 h 1871"/>
              <a:gd name="T8" fmla="*/ 0 w 2340"/>
              <a:gd name="T9" fmla="*/ 2147483647 h 1871"/>
              <a:gd name="T10" fmla="*/ 0 60000 65536"/>
              <a:gd name="T11" fmla="*/ 0 60000 65536"/>
              <a:gd name="T12" fmla="*/ 0 60000 65536"/>
              <a:gd name="T13" fmla="*/ 0 60000 65536"/>
              <a:gd name="T14" fmla="*/ 0 60000 65536"/>
              <a:gd name="T15" fmla="*/ 0 w 2340"/>
              <a:gd name="T16" fmla="*/ 0 h 1871"/>
              <a:gd name="T17" fmla="*/ 2340 w 2340"/>
              <a:gd name="T18" fmla="*/ 1871 h 1871"/>
            </a:gdLst>
            <a:ahLst/>
            <a:cxnLst>
              <a:cxn ang="T10">
                <a:pos x="T0" y="T1"/>
              </a:cxn>
              <a:cxn ang="T11">
                <a:pos x="T2" y="T3"/>
              </a:cxn>
              <a:cxn ang="T12">
                <a:pos x="T4" y="T5"/>
              </a:cxn>
              <a:cxn ang="T13">
                <a:pos x="T6" y="T7"/>
              </a:cxn>
              <a:cxn ang="T14">
                <a:pos x="T8" y="T9"/>
              </a:cxn>
            </a:cxnLst>
            <a:rect l="T15" t="T16" r="T17" b="T18"/>
            <a:pathLst>
              <a:path w="2340" h="1871">
                <a:moveTo>
                  <a:pt x="0" y="1870"/>
                </a:moveTo>
                <a:lnTo>
                  <a:pt x="0" y="0"/>
                </a:lnTo>
                <a:lnTo>
                  <a:pt x="2339" y="0"/>
                </a:lnTo>
                <a:lnTo>
                  <a:pt x="2339" y="1870"/>
                </a:lnTo>
                <a:lnTo>
                  <a:pt x="0" y="1870"/>
                </a:lnTo>
              </a:path>
            </a:pathLst>
          </a:custGeom>
          <a:noFill/>
          <a:ln w="9525">
            <a:noFill/>
            <a:round/>
            <a:headEnd/>
            <a:tailEnd/>
          </a:ln>
        </p:spPr>
        <p:txBody>
          <a:bodyPr/>
          <a:lstStyle/>
          <a:p>
            <a:endParaRPr lang="en-US"/>
          </a:p>
        </p:txBody>
      </p:sp>
      <p:sp>
        <p:nvSpPr>
          <p:cNvPr id="96351" name="Line 96"/>
          <p:cNvSpPr>
            <a:spLocks noChangeShapeType="1"/>
          </p:cNvSpPr>
          <p:nvPr/>
        </p:nvSpPr>
        <p:spPr bwMode="auto">
          <a:xfrm>
            <a:off x="5011738" y="5067300"/>
            <a:ext cx="3713162" cy="0"/>
          </a:xfrm>
          <a:prstGeom prst="line">
            <a:avLst/>
          </a:prstGeom>
          <a:noFill/>
          <a:ln w="12700">
            <a:solidFill>
              <a:srgbClr val="FFFFFF"/>
            </a:solidFill>
            <a:round/>
            <a:headEnd type="none" w="sm" len="sm"/>
            <a:tailEnd type="none" w="sm" len="sm"/>
          </a:ln>
        </p:spPr>
        <p:txBody>
          <a:bodyPr wrap="none" anchor="ctr"/>
          <a:lstStyle/>
          <a:p>
            <a:endParaRPr lang="en-US"/>
          </a:p>
        </p:txBody>
      </p:sp>
      <p:sp>
        <p:nvSpPr>
          <p:cNvPr id="96352" name="Line 97"/>
          <p:cNvSpPr>
            <a:spLocks noChangeShapeType="1"/>
          </p:cNvSpPr>
          <p:nvPr/>
        </p:nvSpPr>
        <p:spPr bwMode="auto">
          <a:xfrm>
            <a:off x="5011738" y="5067300"/>
            <a:ext cx="0" cy="44450"/>
          </a:xfrm>
          <a:prstGeom prst="line">
            <a:avLst/>
          </a:prstGeom>
          <a:noFill/>
          <a:ln w="12700">
            <a:solidFill>
              <a:srgbClr val="FFFFFF"/>
            </a:solidFill>
            <a:round/>
            <a:headEnd type="none" w="sm" len="sm"/>
            <a:tailEnd type="none" w="sm" len="sm"/>
          </a:ln>
        </p:spPr>
        <p:txBody>
          <a:bodyPr wrap="none" anchor="ctr"/>
          <a:lstStyle/>
          <a:p>
            <a:endParaRPr lang="en-US"/>
          </a:p>
        </p:txBody>
      </p:sp>
      <p:sp>
        <p:nvSpPr>
          <p:cNvPr id="96353" name="Line 98"/>
          <p:cNvSpPr>
            <a:spLocks noChangeShapeType="1"/>
          </p:cNvSpPr>
          <p:nvPr/>
        </p:nvSpPr>
        <p:spPr bwMode="auto">
          <a:xfrm>
            <a:off x="5383213" y="5067300"/>
            <a:ext cx="0" cy="44450"/>
          </a:xfrm>
          <a:prstGeom prst="line">
            <a:avLst/>
          </a:prstGeom>
          <a:noFill/>
          <a:ln w="12700">
            <a:solidFill>
              <a:srgbClr val="FFFFFF"/>
            </a:solidFill>
            <a:round/>
            <a:headEnd type="none" w="sm" len="sm"/>
            <a:tailEnd type="none" w="sm" len="sm"/>
          </a:ln>
        </p:spPr>
        <p:txBody>
          <a:bodyPr wrap="none" anchor="ctr"/>
          <a:lstStyle/>
          <a:p>
            <a:endParaRPr lang="en-US"/>
          </a:p>
        </p:txBody>
      </p:sp>
      <p:sp>
        <p:nvSpPr>
          <p:cNvPr id="96354" name="Line 99"/>
          <p:cNvSpPr>
            <a:spLocks noChangeShapeType="1"/>
          </p:cNvSpPr>
          <p:nvPr/>
        </p:nvSpPr>
        <p:spPr bwMode="auto">
          <a:xfrm>
            <a:off x="5754688" y="5067300"/>
            <a:ext cx="0" cy="44450"/>
          </a:xfrm>
          <a:prstGeom prst="line">
            <a:avLst/>
          </a:prstGeom>
          <a:noFill/>
          <a:ln w="12700">
            <a:solidFill>
              <a:srgbClr val="FFFFFF"/>
            </a:solidFill>
            <a:round/>
            <a:headEnd type="none" w="sm" len="sm"/>
            <a:tailEnd type="none" w="sm" len="sm"/>
          </a:ln>
        </p:spPr>
        <p:txBody>
          <a:bodyPr wrap="none" anchor="ctr"/>
          <a:lstStyle/>
          <a:p>
            <a:endParaRPr lang="en-US"/>
          </a:p>
        </p:txBody>
      </p:sp>
      <p:sp>
        <p:nvSpPr>
          <p:cNvPr id="96355" name="Line 100"/>
          <p:cNvSpPr>
            <a:spLocks noChangeShapeType="1"/>
          </p:cNvSpPr>
          <p:nvPr/>
        </p:nvSpPr>
        <p:spPr bwMode="auto">
          <a:xfrm>
            <a:off x="6126163" y="5067300"/>
            <a:ext cx="0" cy="44450"/>
          </a:xfrm>
          <a:prstGeom prst="line">
            <a:avLst/>
          </a:prstGeom>
          <a:noFill/>
          <a:ln w="12700">
            <a:solidFill>
              <a:srgbClr val="FFFFFF"/>
            </a:solidFill>
            <a:round/>
            <a:headEnd type="none" w="sm" len="sm"/>
            <a:tailEnd type="none" w="sm" len="sm"/>
          </a:ln>
        </p:spPr>
        <p:txBody>
          <a:bodyPr wrap="none" anchor="ctr"/>
          <a:lstStyle/>
          <a:p>
            <a:endParaRPr lang="en-US"/>
          </a:p>
        </p:txBody>
      </p:sp>
      <p:sp>
        <p:nvSpPr>
          <p:cNvPr id="96356" name="Line 101"/>
          <p:cNvSpPr>
            <a:spLocks noChangeShapeType="1"/>
          </p:cNvSpPr>
          <p:nvPr/>
        </p:nvSpPr>
        <p:spPr bwMode="auto">
          <a:xfrm>
            <a:off x="6497638" y="5067300"/>
            <a:ext cx="0" cy="44450"/>
          </a:xfrm>
          <a:prstGeom prst="line">
            <a:avLst/>
          </a:prstGeom>
          <a:noFill/>
          <a:ln w="12700">
            <a:solidFill>
              <a:srgbClr val="FFFFFF"/>
            </a:solidFill>
            <a:round/>
            <a:headEnd type="none" w="sm" len="sm"/>
            <a:tailEnd type="none" w="sm" len="sm"/>
          </a:ln>
        </p:spPr>
        <p:txBody>
          <a:bodyPr wrap="none" anchor="ctr"/>
          <a:lstStyle/>
          <a:p>
            <a:endParaRPr lang="en-US"/>
          </a:p>
        </p:txBody>
      </p:sp>
      <p:sp>
        <p:nvSpPr>
          <p:cNvPr id="96357" name="Line 102"/>
          <p:cNvSpPr>
            <a:spLocks noChangeShapeType="1"/>
          </p:cNvSpPr>
          <p:nvPr/>
        </p:nvSpPr>
        <p:spPr bwMode="auto">
          <a:xfrm>
            <a:off x="6869113" y="5067300"/>
            <a:ext cx="0" cy="44450"/>
          </a:xfrm>
          <a:prstGeom prst="line">
            <a:avLst/>
          </a:prstGeom>
          <a:noFill/>
          <a:ln w="12700">
            <a:solidFill>
              <a:srgbClr val="FFFFFF"/>
            </a:solidFill>
            <a:round/>
            <a:headEnd type="none" w="sm" len="sm"/>
            <a:tailEnd type="none" w="sm" len="sm"/>
          </a:ln>
        </p:spPr>
        <p:txBody>
          <a:bodyPr wrap="none" anchor="ctr"/>
          <a:lstStyle/>
          <a:p>
            <a:endParaRPr lang="en-US"/>
          </a:p>
        </p:txBody>
      </p:sp>
      <p:sp>
        <p:nvSpPr>
          <p:cNvPr id="96358" name="Line 103"/>
          <p:cNvSpPr>
            <a:spLocks noChangeShapeType="1"/>
          </p:cNvSpPr>
          <p:nvPr/>
        </p:nvSpPr>
        <p:spPr bwMode="auto">
          <a:xfrm>
            <a:off x="7239000" y="5067300"/>
            <a:ext cx="0" cy="44450"/>
          </a:xfrm>
          <a:prstGeom prst="line">
            <a:avLst/>
          </a:prstGeom>
          <a:noFill/>
          <a:ln w="12700">
            <a:solidFill>
              <a:srgbClr val="FFFFFF"/>
            </a:solidFill>
            <a:round/>
            <a:headEnd type="none" w="sm" len="sm"/>
            <a:tailEnd type="none" w="sm" len="sm"/>
          </a:ln>
        </p:spPr>
        <p:txBody>
          <a:bodyPr wrap="none" anchor="ctr"/>
          <a:lstStyle/>
          <a:p>
            <a:endParaRPr lang="en-US"/>
          </a:p>
        </p:txBody>
      </p:sp>
      <p:sp>
        <p:nvSpPr>
          <p:cNvPr id="96359" name="Line 104"/>
          <p:cNvSpPr>
            <a:spLocks noChangeShapeType="1"/>
          </p:cNvSpPr>
          <p:nvPr/>
        </p:nvSpPr>
        <p:spPr bwMode="auto">
          <a:xfrm>
            <a:off x="7612063" y="5067300"/>
            <a:ext cx="0" cy="44450"/>
          </a:xfrm>
          <a:prstGeom prst="line">
            <a:avLst/>
          </a:prstGeom>
          <a:noFill/>
          <a:ln w="12700">
            <a:solidFill>
              <a:srgbClr val="FFFFFF"/>
            </a:solidFill>
            <a:round/>
            <a:headEnd type="none" w="sm" len="sm"/>
            <a:tailEnd type="none" w="sm" len="sm"/>
          </a:ln>
        </p:spPr>
        <p:txBody>
          <a:bodyPr wrap="none" anchor="ctr"/>
          <a:lstStyle/>
          <a:p>
            <a:endParaRPr lang="en-US"/>
          </a:p>
        </p:txBody>
      </p:sp>
      <p:sp>
        <p:nvSpPr>
          <p:cNvPr id="96360" name="Line 105"/>
          <p:cNvSpPr>
            <a:spLocks noChangeShapeType="1"/>
          </p:cNvSpPr>
          <p:nvPr/>
        </p:nvSpPr>
        <p:spPr bwMode="auto">
          <a:xfrm>
            <a:off x="7981950" y="5067300"/>
            <a:ext cx="0" cy="44450"/>
          </a:xfrm>
          <a:prstGeom prst="line">
            <a:avLst/>
          </a:prstGeom>
          <a:noFill/>
          <a:ln w="12700">
            <a:solidFill>
              <a:srgbClr val="FFFFFF"/>
            </a:solidFill>
            <a:round/>
            <a:headEnd type="none" w="sm" len="sm"/>
            <a:tailEnd type="none" w="sm" len="sm"/>
          </a:ln>
        </p:spPr>
        <p:txBody>
          <a:bodyPr wrap="none" anchor="ctr"/>
          <a:lstStyle/>
          <a:p>
            <a:endParaRPr lang="en-US"/>
          </a:p>
        </p:txBody>
      </p:sp>
      <p:sp>
        <p:nvSpPr>
          <p:cNvPr id="96361" name="Line 106"/>
          <p:cNvSpPr>
            <a:spLocks noChangeShapeType="1"/>
          </p:cNvSpPr>
          <p:nvPr/>
        </p:nvSpPr>
        <p:spPr bwMode="auto">
          <a:xfrm>
            <a:off x="8355013" y="5067300"/>
            <a:ext cx="0" cy="44450"/>
          </a:xfrm>
          <a:prstGeom prst="line">
            <a:avLst/>
          </a:prstGeom>
          <a:noFill/>
          <a:ln w="12700">
            <a:solidFill>
              <a:srgbClr val="FFFFFF"/>
            </a:solidFill>
            <a:round/>
            <a:headEnd type="none" w="sm" len="sm"/>
            <a:tailEnd type="none" w="sm" len="sm"/>
          </a:ln>
        </p:spPr>
        <p:txBody>
          <a:bodyPr wrap="none" anchor="ctr"/>
          <a:lstStyle/>
          <a:p>
            <a:endParaRPr lang="en-US"/>
          </a:p>
        </p:txBody>
      </p:sp>
      <p:sp>
        <p:nvSpPr>
          <p:cNvPr id="96362" name="Line 107"/>
          <p:cNvSpPr>
            <a:spLocks noChangeShapeType="1"/>
          </p:cNvSpPr>
          <p:nvPr/>
        </p:nvSpPr>
        <p:spPr bwMode="auto">
          <a:xfrm>
            <a:off x="8724900" y="5067300"/>
            <a:ext cx="0" cy="44450"/>
          </a:xfrm>
          <a:prstGeom prst="line">
            <a:avLst/>
          </a:prstGeom>
          <a:noFill/>
          <a:ln w="12700">
            <a:solidFill>
              <a:srgbClr val="FFFFFF"/>
            </a:solidFill>
            <a:round/>
            <a:headEnd type="none" w="sm" len="sm"/>
            <a:tailEnd type="none" w="sm" len="sm"/>
          </a:ln>
        </p:spPr>
        <p:txBody>
          <a:bodyPr wrap="none" anchor="ctr"/>
          <a:lstStyle/>
          <a:p>
            <a:endParaRPr lang="en-US"/>
          </a:p>
        </p:txBody>
      </p:sp>
      <p:sp>
        <p:nvSpPr>
          <p:cNvPr id="96363" name="Line 108"/>
          <p:cNvSpPr>
            <a:spLocks noChangeShapeType="1"/>
          </p:cNvSpPr>
          <p:nvPr/>
        </p:nvSpPr>
        <p:spPr bwMode="auto">
          <a:xfrm>
            <a:off x="5011738" y="5489575"/>
            <a:ext cx="3713162"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96364" name="Line 109"/>
          <p:cNvSpPr>
            <a:spLocks noChangeShapeType="1"/>
          </p:cNvSpPr>
          <p:nvPr/>
        </p:nvSpPr>
        <p:spPr bwMode="auto">
          <a:xfrm>
            <a:off x="5011738" y="5489575"/>
            <a:ext cx="0" cy="4603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96365" name="Line 110"/>
          <p:cNvSpPr>
            <a:spLocks noChangeShapeType="1"/>
          </p:cNvSpPr>
          <p:nvPr/>
        </p:nvSpPr>
        <p:spPr bwMode="auto">
          <a:xfrm>
            <a:off x="5383213" y="5489575"/>
            <a:ext cx="0" cy="4603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96366" name="Line 111"/>
          <p:cNvSpPr>
            <a:spLocks noChangeShapeType="1"/>
          </p:cNvSpPr>
          <p:nvPr/>
        </p:nvSpPr>
        <p:spPr bwMode="auto">
          <a:xfrm>
            <a:off x="5754688" y="5489575"/>
            <a:ext cx="0" cy="4603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96367" name="Line 112"/>
          <p:cNvSpPr>
            <a:spLocks noChangeShapeType="1"/>
          </p:cNvSpPr>
          <p:nvPr/>
        </p:nvSpPr>
        <p:spPr bwMode="auto">
          <a:xfrm>
            <a:off x="6126163" y="5489575"/>
            <a:ext cx="0" cy="4603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96368" name="Line 113"/>
          <p:cNvSpPr>
            <a:spLocks noChangeShapeType="1"/>
          </p:cNvSpPr>
          <p:nvPr/>
        </p:nvSpPr>
        <p:spPr bwMode="auto">
          <a:xfrm>
            <a:off x="6497638" y="5489575"/>
            <a:ext cx="0" cy="4603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96369" name="Line 114"/>
          <p:cNvSpPr>
            <a:spLocks noChangeShapeType="1"/>
          </p:cNvSpPr>
          <p:nvPr/>
        </p:nvSpPr>
        <p:spPr bwMode="auto">
          <a:xfrm>
            <a:off x="6869113" y="5489575"/>
            <a:ext cx="0" cy="4603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96370" name="Line 115"/>
          <p:cNvSpPr>
            <a:spLocks noChangeShapeType="1"/>
          </p:cNvSpPr>
          <p:nvPr/>
        </p:nvSpPr>
        <p:spPr bwMode="auto">
          <a:xfrm>
            <a:off x="7239000" y="5489575"/>
            <a:ext cx="0" cy="4603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96371" name="Line 116"/>
          <p:cNvSpPr>
            <a:spLocks noChangeShapeType="1"/>
          </p:cNvSpPr>
          <p:nvPr/>
        </p:nvSpPr>
        <p:spPr bwMode="auto">
          <a:xfrm>
            <a:off x="7612063" y="5489575"/>
            <a:ext cx="0" cy="4603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96372" name="Line 117"/>
          <p:cNvSpPr>
            <a:spLocks noChangeShapeType="1"/>
          </p:cNvSpPr>
          <p:nvPr/>
        </p:nvSpPr>
        <p:spPr bwMode="auto">
          <a:xfrm>
            <a:off x="7981950" y="5489575"/>
            <a:ext cx="0" cy="4603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96373" name="Line 118"/>
          <p:cNvSpPr>
            <a:spLocks noChangeShapeType="1"/>
          </p:cNvSpPr>
          <p:nvPr/>
        </p:nvSpPr>
        <p:spPr bwMode="auto">
          <a:xfrm>
            <a:off x="8355013" y="5489575"/>
            <a:ext cx="0" cy="4603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96374" name="Line 119"/>
          <p:cNvSpPr>
            <a:spLocks noChangeShapeType="1"/>
          </p:cNvSpPr>
          <p:nvPr/>
        </p:nvSpPr>
        <p:spPr bwMode="auto">
          <a:xfrm>
            <a:off x="8724900" y="5489575"/>
            <a:ext cx="0" cy="4603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96375" name="Rectangle 120"/>
          <p:cNvSpPr>
            <a:spLocks noChangeArrowheads="1"/>
          </p:cNvSpPr>
          <p:nvPr/>
        </p:nvSpPr>
        <p:spPr bwMode="auto">
          <a:xfrm>
            <a:off x="5076825" y="5484813"/>
            <a:ext cx="254000" cy="244475"/>
          </a:xfrm>
          <a:prstGeom prst="rect">
            <a:avLst/>
          </a:prstGeom>
          <a:noFill/>
          <a:ln w="9525">
            <a:noFill/>
            <a:miter lim="800000"/>
            <a:headEnd/>
            <a:tailEnd/>
          </a:ln>
        </p:spPr>
        <p:txBody>
          <a:bodyPr wrap="none" lIns="92075" tIns="46038" rIns="92075" bIns="46038">
            <a:spAutoFit/>
          </a:bodyPr>
          <a:lstStyle/>
          <a:p>
            <a:pPr eaLnBrk="0" hangingPunct="0"/>
            <a:r>
              <a:rPr lang="en-GB" sz="1000"/>
              <a:t>1</a:t>
            </a:r>
          </a:p>
        </p:txBody>
      </p:sp>
      <p:sp>
        <p:nvSpPr>
          <p:cNvPr id="96376" name="Rectangle 121"/>
          <p:cNvSpPr>
            <a:spLocks noChangeArrowheads="1"/>
          </p:cNvSpPr>
          <p:nvPr/>
        </p:nvSpPr>
        <p:spPr bwMode="auto">
          <a:xfrm>
            <a:off x="5446713" y="5484813"/>
            <a:ext cx="254000" cy="244475"/>
          </a:xfrm>
          <a:prstGeom prst="rect">
            <a:avLst/>
          </a:prstGeom>
          <a:noFill/>
          <a:ln w="9525">
            <a:noFill/>
            <a:miter lim="800000"/>
            <a:headEnd/>
            <a:tailEnd/>
          </a:ln>
        </p:spPr>
        <p:txBody>
          <a:bodyPr wrap="none" lIns="92075" tIns="46038" rIns="92075" bIns="46038">
            <a:spAutoFit/>
          </a:bodyPr>
          <a:lstStyle/>
          <a:p>
            <a:pPr eaLnBrk="0" hangingPunct="0"/>
            <a:r>
              <a:rPr lang="en-GB" sz="1000"/>
              <a:t>2</a:t>
            </a:r>
          </a:p>
        </p:txBody>
      </p:sp>
      <p:sp>
        <p:nvSpPr>
          <p:cNvPr id="96377" name="Rectangle 122"/>
          <p:cNvSpPr>
            <a:spLocks noChangeArrowheads="1"/>
          </p:cNvSpPr>
          <p:nvPr/>
        </p:nvSpPr>
        <p:spPr bwMode="auto">
          <a:xfrm>
            <a:off x="5818188" y="5484813"/>
            <a:ext cx="254000" cy="244475"/>
          </a:xfrm>
          <a:prstGeom prst="rect">
            <a:avLst/>
          </a:prstGeom>
          <a:noFill/>
          <a:ln w="9525">
            <a:noFill/>
            <a:miter lim="800000"/>
            <a:headEnd/>
            <a:tailEnd/>
          </a:ln>
        </p:spPr>
        <p:txBody>
          <a:bodyPr wrap="none" lIns="92075" tIns="46038" rIns="92075" bIns="46038">
            <a:spAutoFit/>
          </a:bodyPr>
          <a:lstStyle/>
          <a:p>
            <a:pPr eaLnBrk="0" hangingPunct="0"/>
            <a:r>
              <a:rPr lang="en-GB" sz="1000"/>
              <a:t>3</a:t>
            </a:r>
          </a:p>
        </p:txBody>
      </p:sp>
      <p:sp>
        <p:nvSpPr>
          <p:cNvPr id="96378" name="Rectangle 123"/>
          <p:cNvSpPr>
            <a:spLocks noChangeArrowheads="1"/>
          </p:cNvSpPr>
          <p:nvPr/>
        </p:nvSpPr>
        <p:spPr bwMode="auto">
          <a:xfrm>
            <a:off x="6189663" y="5484813"/>
            <a:ext cx="254000" cy="244475"/>
          </a:xfrm>
          <a:prstGeom prst="rect">
            <a:avLst/>
          </a:prstGeom>
          <a:noFill/>
          <a:ln w="9525">
            <a:noFill/>
            <a:miter lim="800000"/>
            <a:headEnd/>
            <a:tailEnd/>
          </a:ln>
        </p:spPr>
        <p:txBody>
          <a:bodyPr wrap="none" lIns="92075" tIns="46038" rIns="92075" bIns="46038">
            <a:spAutoFit/>
          </a:bodyPr>
          <a:lstStyle/>
          <a:p>
            <a:pPr eaLnBrk="0" hangingPunct="0"/>
            <a:r>
              <a:rPr lang="en-GB" sz="1000"/>
              <a:t>4</a:t>
            </a:r>
          </a:p>
        </p:txBody>
      </p:sp>
      <p:sp>
        <p:nvSpPr>
          <p:cNvPr id="96379" name="Rectangle 124"/>
          <p:cNvSpPr>
            <a:spLocks noChangeArrowheads="1"/>
          </p:cNvSpPr>
          <p:nvPr/>
        </p:nvSpPr>
        <p:spPr bwMode="auto">
          <a:xfrm>
            <a:off x="6561138" y="5484813"/>
            <a:ext cx="254000" cy="244475"/>
          </a:xfrm>
          <a:prstGeom prst="rect">
            <a:avLst/>
          </a:prstGeom>
          <a:noFill/>
          <a:ln w="9525">
            <a:noFill/>
            <a:miter lim="800000"/>
            <a:headEnd/>
            <a:tailEnd/>
          </a:ln>
        </p:spPr>
        <p:txBody>
          <a:bodyPr wrap="none" lIns="92075" tIns="46038" rIns="92075" bIns="46038">
            <a:spAutoFit/>
          </a:bodyPr>
          <a:lstStyle/>
          <a:p>
            <a:pPr eaLnBrk="0" hangingPunct="0"/>
            <a:r>
              <a:rPr lang="en-GB" sz="1000"/>
              <a:t>5</a:t>
            </a:r>
          </a:p>
        </p:txBody>
      </p:sp>
      <p:sp>
        <p:nvSpPr>
          <p:cNvPr id="96380" name="Rectangle 125"/>
          <p:cNvSpPr>
            <a:spLocks noChangeArrowheads="1"/>
          </p:cNvSpPr>
          <p:nvPr/>
        </p:nvSpPr>
        <p:spPr bwMode="auto">
          <a:xfrm>
            <a:off x="6932613" y="5484813"/>
            <a:ext cx="254000" cy="244475"/>
          </a:xfrm>
          <a:prstGeom prst="rect">
            <a:avLst/>
          </a:prstGeom>
          <a:noFill/>
          <a:ln w="9525">
            <a:noFill/>
            <a:miter lim="800000"/>
            <a:headEnd/>
            <a:tailEnd/>
          </a:ln>
        </p:spPr>
        <p:txBody>
          <a:bodyPr wrap="none" lIns="92075" tIns="46038" rIns="92075" bIns="46038">
            <a:spAutoFit/>
          </a:bodyPr>
          <a:lstStyle/>
          <a:p>
            <a:pPr eaLnBrk="0" hangingPunct="0"/>
            <a:r>
              <a:rPr lang="en-GB" sz="1000"/>
              <a:t>6</a:t>
            </a:r>
          </a:p>
        </p:txBody>
      </p:sp>
      <p:sp>
        <p:nvSpPr>
          <p:cNvPr id="96381" name="Rectangle 126"/>
          <p:cNvSpPr>
            <a:spLocks noChangeArrowheads="1"/>
          </p:cNvSpPr>
          <p:nvPr/>
        </p:nvSpPr>
        <p:spPr bwMode="auto">
          <a:xfrm>
            <a:off x="7304088" y="5484813"/>
            <a:ext cx="254000" cy="244475"/>
          </a:xfrm>
          <a:prstGeom prst="rect">
            <a:avLst/>
          </a:prstGeom>
          <a:noFill/>
          <a:ln w="9525">
            <a:noFill/>
            <a:miter lim="800000"/>
            <a:headEnd/>
            <a:tailEnd/>
          </a:ln>
        </p:spPr>
        <p:txBody>
          <a:bodyPr wrap="none" lIns="92075" tIns="46038" rIns="92075" bIns="46038">
            <a:spAutoFit/>
          </a:bodyPr>
          <a:lstStyle/>
          <a:p>
            <a:pPr eaLnBrk="0" hangingPunct="0"/>
            <a:r>
              <a:rPr lang="en-GB" sz="1000"/>
              <a:t>7</a:t>
            </a:r>
          </a:p>
        </p:txBody>
      </p:sp>
      <p:sp>
        <p:nvSpPr>
          <p:cNvPr id="96382" name="Rectangle 127"/>
          <p:cNvSpPr>
            <a:spLocks noChangeArrowheads="1"/>
          </p:cNvSpPr>
          <p:nvPr/>
        </p:nvSpPr>
        <p:spPr bwMode="auto">
          <a:xfrm>
            <a:off x="7675563" y="5484813"/>
            <a:ext cx="254000" cy="244475"/>
          </a:xfrm>
          <a:prstGeom prst="rect">
            <a:avLst/>
          </a:prstGeom>
          <a:noFill/>
          <a:ln w="9525">
            <a:noFill/>
            <a:miter lim="800000"/>
            <a:headEnd/>
            <a:tailEnd/>
          </a:ln>
        </p:spPr>
        <p:txBody>
          <a:bodyPr wrap="none" lIns="92075" tIns="46038" rIns="92075" bIns="46038">
            <a:spAutoFit/>
          </a:bodyPr>
          <a:lstStyle/>
          <a:p>
            <a:pPr eaLnBrk="0" hangingPunct="0"/>
            <a:r>
              <a:rPr lang="en-GB" sz="1000"/>
              <a:t>8</a:t>
            </a:r>
          </a:p>
        </p:txBody>
      </p:sp>
      <p:sp>
        <p:nvSpPr>
          <p:cNvPr id="96383" name="Rectangle 128"/>
          <p:cNvSpPr>
            <a:spLocks noChangeArrowheads="1"/>
          </p:cNvSpPr>
          <p:nvPr/>
        </p:nvSpPr>
        <p:spPr bwMode="auto">
          <a:xfrm>
            <a:off x="8047038" y="5484813"/>
            <a:ext cx="254000" cy="244475"/>
          </a:xfrm>
          <a:prstGeom prst="rect">
            <a:avLst/>
          </a:prstGeom>
          <a:noFill/>
          <a:ln w="9525">
            <a:noFill/>
            <a:miter lim="800000"/>
            <a:headEnd/>
            <a:tailEnd/>
          </a:ln>
        </p:spPr>
        <p:txBody>
          <a:bodyPr wrap="none" lIns="92075" tIns="46038" rIns="92075" bIns="46038">
            <a:spAutoFit/>
          </a:bodyPr>
          <a:lstStyle/>
          <a:p>
            <a:pPr eaLnBrk="0" hangingPunct="0"/>
            <a:r>
              <a:rPr lang="en-GB" sz="1000"/>
              <a:t>9</a:t>
            </a:r>
          </a:p>
        </p:txBody>
      </p:sp>
      <p:sp>
        <p:nvSpPr>
          <p:cNvPr id="96384" name="Rectangle 129"/>
          <p:cNvSpPr>
            <a:spLocks noChangeArrowheads="1"/>
          </p:cNvSpPr>
          <p:nvPr/>
        </p:nvSpPr>
        <p:spPr bwMode="auto">
          <a:xfrm>
            <a:off x="8386763" y="5484813"/>
            <a:ext cx="323850" cy="244475"/>
          </a:xfrm>
          <a:prstGeom prst="rect">
            <a:avLst/>
          </a:prstGeom>
          <a:noFill/>
          <a:ln w="9525">
            <a:noFill/>
            <a:miter lim="800000"/>
            <a:headEnd/>
            <a:tailEnd/>
          </a:ln>
        </p:spPr>
        <p:txBody>
          <a:bodyPr wrap="none" lIns="92075" tIns="46038" rIns="92075" bIns="46038">
            <a:spAutoFit/>
          </a:bodyPr>
          <a:lstStyle/>
          <a:p>
            <a:pPr eaLnBrk="0" hangingPunct="0"/>
            <a:r>
              <a:rPr lang="en-GB" sz="1000"/>
              <a:t>10</a:t>
            </a:r>
          </a:p>
        </p:txBody>
      </p:sp>
      <p:sp>
        <p:nvSpPr>
          <p:cNvPr id="96385" name="Line 130"/>
          <p:cNvSpPr>
            <a:spLocks noChangeShapeType="1"/>
          </p:cNvSpPr>
          <p:nvPr/>
        </p:nvSpPr>
        <p:spPr bwMode="auto">
          <a:xfrm flipH="1">
            <a:off x="5011738" y="5067300"/>
            <a:ext cx="3713162" cy="0"/>
          </a:xfrm>
          <a:prstGeom prst="line">
            <a:avLst/>
          </a:prstGeom>
          <a:noFill/>
          <a:ln w="12700">
            <a:solidFill>
              <a:srgbClr val="FFFFFF"/>
            </a:solidFill>
            <a:round/>
            <a:headEnd type="none" w="sm" len="sm"/>
            <a:tailEnd type="none" w="sm" len="sm"/>
          </a:ln>
        </p:spPr>
        <p:txBody>
          <a:bodyPr wrap="none" anchor="ctr"/>
          <a:lstStyle/>
          <a:p>
            <a:endParaRPr lang="en-US"/>
          </a:p>
        </p:txBody>
      </p:sp>
      <p:sp>
        <p:nvSpPr>
          <p:cNvPr id="96386" name="Freeform 131"/>
          <p:cNvSpPr>
            <a:spLocks/>
          </p:cNvSpPr>
          <p:nvPr/>
        </p:nvSpPr>
        <p:spPr bwMode="auto">
          <a:xfrm>
            <a:off x="5095875" y="5067300"/>
            <a:ext cx="206375" cy="254000"/>
          </a:xfrm>
          <a:custGeom>
            <a:avLst/>
            <a:gdLst>
              <a:gd name="T0" fmla="*/ 2147483647 w 130"/>
              <a:gd name="T1" fmla="*/ 2147483647 h 160"/>
              <a:gd name="T2" fmla="*/ 2147483647 w 130"/>
              <a:gd name="T3" fmla="*/ 0 h 160"/>
              <a:gd name="T4" fmla="*/ 0 w 130"/>
              <a:gd name="T5" fmla="*/ 0 h 160"/>
              <a:gd name="T6" fmla="*/ 0 w 130"/>
              <a:gd name="T7" fmla="*/ 2147483647 h 160"/>
              <a:gd name="T8" fmla="*/ 2147483647 w 130"/>
              <a:gd name="T9" fmla="*/ 2147483647 h 160"/>
              <a:gd name="T10" fmla="*/ 0 60000 65536"/>
              <a:gd name="T11" fmla="*/ 0 60000 65536"/>
              <a:gd name="T12" fmla="*/ 0 60000 65536"/>
              <a:gd name="T13" fmla="*/ 0 60000 65536"/>
              <a:gd name="T14" fmla="*/ 0 60000 65536"/>
              <a:gd name="T15" fmla="*/ 0 w 130"/>
              <a:gd name="T16" fmla="*/ 0 h 160"/>
              <a:gd name="T17" fmla="*/ 130 w 130"/>
              <a:gd name="T18" fmla="*/ 160 h 160"/>
            </a:gdLst>
            <a:ahLst/>
            <a:cxnLst>
              <a:cxn ang="T10">
                <a:pos x="T0" y="T1"/>
              </a:cxn>
              <a:cxn ang="T11">
                <a:pos x="T2" y="T3"/>
              </a:cxn>
              <a:cxn ang="T12">
                <a:pos x="T4" y="T5"/>
              </a:cxn>
              <a:cxn ang="T13">
                <a:pos x="T6" y="T7"/>
              </a:cxn>
              <a:cxn ang="T14">
                <a:pos x="T8" y="T9"/>
              </a:cxn>
            </a:cxnLst>
            <a:rect l="T15" t="T16" r="T17" b="T18"/>
            <a:pathLst>
              <a:path w="130" h="160">
                <a:moveTo>
                  <a:pt x="129" y="159"/>
                </a:moveTo>
                <a:lnTo>
                  <a:pt x="129" y="0"/>
                </a:lnTo>
                <a:lnTo>
                  <a:pt x="0" y="0"/>
                </a:lnTo>
                <a:lnTo>
                  <a:pt x="0" y="159"/>
                </a:lnTo>
                <a:lnTo>
                  <a:pt x="129" y="159"/>
                </a:lnTo>
              </a:path>
            </a:pathLst>
          </a:custGeom>
          <a:gradFill rotWithShape="0">
            <a:gsLst>
              <a:gs pos="0">
                <a:srgbClr val="0033CC"/>
              </a:gs>
              <a:gs pos="100000">
                <a:srgbClr val="3D8CFF"/>
              </a:gs>
            </a:gsLst>
            <a:lin ang="5400000" scaled="1"/>
          </a:gradFill>
          <a:ln w="9525">
            <a:noFill/>
            <a:round/>
            <a:headEnd/>
            <a:tailEnd/>
          </a:ln>
        </p:spPr>
        <p:txBody>
          <a:bodyPr/>
          <a:lstStyle/>
          <a:p>
            <a:endParaRPr lang="en-US"/>
          </a:p>
        </p:txBody>
      </p:sp>
      <p:sp>
        <p:nvSpPr>
          <p:cNvPr id="96387" name="Freeform 132"/>
          <p:cNvSpPr>
            <a:spLocks/>
          </p:cNvSpPr>
          <p:nvPr/>
        </p:nvSpPr>
        <p:spPr bwMode="auto">
          <a:xfrm>
            <a:off x="5095875" y="5067300"/>
            <a:ext cx="206375" cy="1588"/>
          </a:xfrm>
          <a:custGeom>
            <a:avLst/>
            <a:gdLst>
              <a:gd name="T0" fmla="*/ 2147483647 w 130"/>
              <a:gd name="T1" fmla="*/ 0 h 1"/>
              <a:gd name="T2" fmla="*/ 2147483647 w 130"/>
              <a:gd name="T3" fmla="*/ 0 h 1"/>
              <a:gd name="T4" fmla="*/ 0 w 130"/>
              <a:gd name="T5" fmla="*/ 0 h 1"/>
              <a:gd name="T6" fmla="*/ 0 w 130"/>
              <a:gd name="T7" fmla="*/ 0 h 1"/>
              <a:gd name="T8" fmla="*/ 2147483647 w 130"/>
              <a:gd name="T9" fmla="*/ 0 h 1"/>
              <a:gd name="T10" fmla="*/ 0 60000 65536"/>
              <a:gd name="T11" fmla="*/ 0 60000 65536"/>
              <a:gd name="T12" fmla="*/ 0 60000 65536"/>
              <a:gd name="T13" fmla="*/ 0 60000 65536"/>
              <a:gd name="T14" fmla="*/ 0 60000 65536"/>
              <a:gd name="T15" fmla="*/ 0 w 130"/>
              <a:gd name="T16" fmla="*/ 0 h 1"/>
              <a:gd name="T17" fmla="*/ 130 w 130"/>
              <a:gd name="T18" fmla="*/ 1 h 1"/>
            </a:gdLst>
            <a:ahLst/>
            <a:cxnLst>
              <a:cxn ang="T10">
                <a:pos x="T0" y="T1"/>
              </a:cxn>
              <a:cxn ang="T11">
                <a:pos x="T2" y="T3"/>
              </a:cxn>
              <a:cxn ang="T12">
                <a:pos x="T4" y="T5"/>
              </a:cxn>
              <a:cxn ang="T13">
                <a:pos x="T6" y="T7"/>
              </a:cxn>
              <a:cxn ang="T14">
                <a:pos x="T8" y="T9"/>
              </a:cxn>
            </a:cxnLst>
            <a:rect l="T15" t="T16" r="T17" b="T18"/>
            <a:pathLst>
              <a:path w="130" h="1">
                <a:moveTo>
                  <a:pt x="129" y="0"/>
                </a:moveTo>
                <a:lnTo>
                  <a:pt x="129" y="0"/>
                </a:lnTo>
                <a:lnTo>
                  <a:pt x="0" y="0"/>
                </a:lnTo>
                <a:lnTo>
                  <a:pt x="129" y="0"/>
                </a:lnTo>
              </a:path>
            </a:pathLst>
          </a:custGeom>
          <a:solidFill>
            <a:srgbClr val="000000"/>
          </a:solidFill>
          <a:ln w="9525">
            <a:noFill/>
            <a:round/>
            <a:headEnd/>
            <a:tailEnd/>
          </a:ln>
        </p:spPr>
        <p:txBody>
          <a:bodyPr/>
          <a:lstStyle/>
          <a:p>
            <a:endParaRPr lang="en-US"/>
          </a:p>
        </p:txBody>
      </p:sp>
      <p:sp>
        <p:nvSpPr>
          <p:cNvPr id="96388" name="Rectangle 133"/>
          <p:cNvSpPr>
            <a:spLocks noChangeArrowheads="1"/>
          </p:cNvSpPr>
          <p:nvPr/>
        </p:nvSpPr>
        <p:spPr bwMode="auto">
          <a:xfrm>
            <a:off x="5049838" y="5241925"/>
            <a:ext cx="307975" cy="260350"/>
          </a:xfrm>
          <a:prstGeom prst="rect">
            <a:avLst/>
          </a:prstGeom>
          <a:noFill/>
          <a:ln w="9525">
            <a:noFill/>
            <a:miter lim="800000"/>
            <a:headEnd/>
            <a:tailEnd/>
          </a:ln>
        </p:spPr>
        <p:txBody>
          <a:bodyPr wrap="none" lIns="92075" tIns="46038" rIns="92075" bIns="46038">
            <a:spAutoFit/>
          </a:bodyPr>
          <a:lstStyle/>
          <a:p>
            <a:pPr eaLnBrk="0" hangingPunct="0"/>
            <a:r>
              <a:rPr lang="en-GB" sz="1100"/>
              <a:t>-3</a:t>
            </a:r>
          </a:p>
        </p:txBody>
      </p:sp>
      <p:sp>
        <p:nvSpPr>
          <p:cNvPr id="96389" name="Freeform 134"/>
          <p:cNvSpPr>
            <a:spLocks/>
          </p:cNvSpPr>
          <p:nvPr/>
        </p:nvSpPr>
        <p:spPr bwMode="auto">
          <a:xfrm>
            <a:off x="5465763" y="2860675"/>
            <a:ext cx="207962" cy="2208213"/>
          </a:xfrm>
          <a:custGeom>
            <a:avLst/>
            <a:gdLst>
              <a:gd name="T0" fmla="*/ 2147483647 w 131"/>
              <a:gd name="T1" fmla="*/ 2147483647 h 1391"/>
              <a:gd name="T2" fmla="*/ 2147483647 w 131"/>
              <a:gd name="T3" fmla="*/ 0 h 1391"/>
              <a:gd name="T4" fmla="*/ 0 w 131"/>
              <a:gd name="T5" fmla="*/ 0 h 1391"/>
              <a:gd name="T6" fmla="*/ 0 w 131"/>
              <a:gd name="T7" fmla="*/ 2147483647 h 1391"/>
              <a:gd name="T8" fmla="*/ 2147483647 w 131"/>
              <a:gd name="T9" fmla="*/ 2147483647 h 1391"/>
              <a:gd name="T10" fmla="*/ 0 60000 65536"/>
              <a:gd name="T11" fmla="*/ 0 60000 65536"/>
              <a:gd name="T12" fmla="*/ 0 60000 65536"/>
              <a:gd name="T13" fmla="*/ 0 60000 65536"/>
              <a:gd name="T14" fmla="*/ 0 60000 65536"/>
              <a:gd name="T15" fmla="*/ 0 w 131"/>
              <a:gd name="T16" fmla="*/ 0 h 1391"/>
              <a:gd name="T17" fmla="*/ 131 w 131"/>
              <a:gd name="T18" fmla="*/ 1391 h 1391"/>
            </a:gdLst>
            <a:ahLst/>
            <a:cxnLst>
              <a:cxn ang="T10">
                <a:pos x="T0" y="T1"/>
              </a:cxn>
              <a:cxn ang="T11">
                <a:pos x="T2" y="T3"/>
              </a:cxn>
              <a:cxn ang="T12">
                <a:pos x="T4" y="T5"/>
              </a:cxn>
              <a:cxn ang="T13">
                <a:pos x="T6" y="T7"/>
              </a:cxn>
              <a:cxn ang="T14">
                <a:pos x="T8" y="T9"/>
              </a:cxn>
            </a:cxnLst>
            <a:rect l="T15" t="T16" r="T17" b="T18"/>
            <a:pathLst>
              <a:path w="131" h="1391">
                <a:moveTo>
                  <a:pt x="130" y="1390"/>
                </a:moveTo>
                <a:lnTo>
                  <a:pt x="130" y="0"/>
                </a:lnTo>
                <a:lnTo>
                  <a:pt x="0" y="0"/>
                </a:lnTo>
                <a:lnTo>
                  <a:pt x="0" y="1390"/>
                </a:lnTo>
                <a:lnTo>
                  <a:pt x="130" y="1390"/>
                </a:lnTo>
              </a:path>
            </a:pathLst>
          </a:custGeom>
          <a:gradFill rotWithShape="0">
            <a:gsLst>
              <a:gs pos="0">
                <a:srgbClr val="3D8CFF"/>
              </a:gs>
              <a:gs pos="100000">
                <a:srgbClr val="0033CC"/>
              </a:gs>
            </a:gsLst>
            <a:lin ang="5400000" scaled="1"/>
          </a:gradFill>
          <a:ln w="9525">
            <a:noFill/>
            <a:round/>
            <a:headEnd/>
            <a:tailEnd/>
          </a:ln>
        </p:spPr>
        <p:txBody>
          <a:bodyPr/>
          <a:lstStyle/>
          <a:p>
            <a:endParaRPr lang="en-US"/>
          </a:p>
        </p:txBody>
      </p:sp>
      <p:sp>
        <p:nvSpPr>
          <p:cNvPr id="96390" name="Rectangle 135"/>
          <p:cNvSpPr>
            <a:spLocks noChangeArrowheads="1"/>
          </p:cNvSpPr>
          <p:nvPr/>
        </p:nvSpPr>
        <p:spPr bwMode="auto">
          <a:xfrm>
            <a:off x="5405438" y="2609850"/>
            <a:ext cx="339725" cy="260350"/>
          </a:xfrm>
          <a:prstGeom prst="rect">
            <a:avLst/>
          </a:prstGeom>
          <a:noFill/>
          <a:ln w="9525">
            <a:noFill/>
            <a:miter lim="800000"/>
            <a:headEnd/>
            <a:tailEnd/>
          </a:ln>
        </p:spPr>
        <p:txBody>
          <a:bodyPr wrap="none" lIns="92075" tIns="46038" rIns="92075" bIns="46038">
            <a:spAutoFit/>
          </a:bodyPr>
          <a:lstStyle/>
          <a:p>
            <a:pPr eaLnBrk="0" hangingPunct="0"/>
            <a:r>
              <a:rPr lang="en-GB" sz="1100"/>
              <a:t>26</a:t>
            </a:r>
          </a:p>
        </p:txBody>
      </p:sp>
      <p:sp>
        <p:nvSpPr>
          <p:cNvPr id="96391" name="Freeform 136"/>
          <p:cNvSpPr>
            <a:spLocks/>
          </p:cNvSpPr>
          <p:nvPr/>
        </p:nvSpPr>
        <p:spPr bwMode="auto">
          <a:xfrm>
            <a:off x="5838825" y="2605088"/>
            <a:ext cx="206375" cy="2463800"/>
          </a:xfrm>
          <a:custGeom>
            <a:avLst/>
            <a:gdLst>
              <a:gd name="T0" fmla="*/ 2147483647 w 130"/>
              <a:gd name="T1" fmla="*/ 2147483647 h 1552"/>
              <a:gd name="T2" fmla="*/ 2147483647 w 130"/>
              <a:gd name="T3" fmla="*/ 0 h 1552"/>
              <a:gd name="T4" fmla="*/ 0 w 130"/>
              <a:gd name="T5" fmla="*/ 0 h 1552"/>
              <a:gd name="T6" fmla="*/ 0 w 130"/>
              <a:gd name="T7" fmla="*/ 2147483647 h 1552"/>
              <a:gd name="T8" fmla="*/ 2147483647 w 130"/>
              <a:gd name="T9" fmla="*/ 2147483647 h 1552"/>
              <a:gd name="T10" fmla="*/ 0 60000 65536"/>
              <a:gd name="T11" fmla="*/ 0 60000 65536"/>
              <a:gd name="T12" fmla="*/ 0 60000 65536"/>
              <a:gd name="T13" fmla="*/ 0 60000 65536"/>
              <a:gd name="T14" fmla="*/ 0 60000 65536"/>
              <a:gd name="T15" fmla="*/ 0 w 130"/>
              <a:gd name="T16" fmla="*/ 0 h 1552"/>
              <a:gd name="T17" fmla="*/ 130 w 130"/>
              <a:gd name="T18" fmla="*/ 1552 h 1552"/>
            </a:gdLst>
            <a:ahLst/>
            <a:cxnLst>
              <a:cxn ang="T10">
                <a:pos x="T0" y="T1"/>
              </a:cxn>
              <a:cxn ang="T11">
                <a:pos x="T2" y="T3"/>
              </a:cxn>
              <a:cxn ang="T12">
                <a:pos x="T4" y="T5"/>
              </a:cxn>
              <a:cxn ang="T13">
                <a:pos x="T6" y="T7"/>
              </a:cxn>
              <a:cxn ang="T14">
                <a:pos x="T8" y="T9"/>
              </a:cxn>
            </a:cxnLst>
            <a:rect l="T15" t="T16" r="T17" b="T18"/>
            <a:pathLst>
              <a:path w="130" h="1552">
                <a:moveTo>
                  <a:pt x="129" y="1551"/>
                </a:moveTo>
                <a:lnTo>
                  <a:pt x="129" y="0"/>
                </a:lnTo>
                <a:lnTo>
                  <a:pt x="0" y="0"/>
                </a:lnTo>
                <a:lnTo>
                  <a:pt x="0" y="1551"/>
                </a:lnTo>
                <a:lnTo>
                  <a:pt x="129" y="1551"/>
                </a:lnTo>
              </a:path>
            </a:pathLst>
          </a:custGeom>
          <a:gradFill rotWithShape="0">
            <a:gsLst>
              <a:gs pos="0">
                <a:srgbClr val="3D8CFF"/>
              </a:gs>
              <a:gs pos="100000">
                <a:srgbClr val="0033CC"/>
              </a:gs>
            </a:gsLst>
            <a:lin ang="5400000" scaled="1"/>
          </a:gradFill>
          <a:ln w="9525">
            <a:noFill/>
            <a:round/>
            <a:headEnd/>
            <a:tailEnd/>
          </a:ln>
        </p:spPr>
        <p:txBody>
          <a:bodyPr/>
          <a:lstStyle/>
          <a:p>
            <a:endParaRPr lang="en-US"/>
          </a:p>
        </p:txBody>
      </p:sp>
      <p:sp>
        <p:nvSpPr>
          <p:cNvPr id="96392" name="Rectangle 137"/>
          <p:cNvSpPr>
            <a:spLocks noChangeArrowheads="1"/>
          </p:cNvSpPr>
          <p:nvPr/>
        </p:nvSpPr>
        <p:spPr bwMode="auto">
          <a:xfrm>
            <a:off x="5778500" y="2354263"/>
            <a:ext cx="339725" cy="260350"/>
          </a:xfrm>
          <a:prstGeom prst="rect">
            <a:avLst/>
          </a:prstGeom>
          <a:noFill/>
          <a:ln w="9525">
            <a:noFill/>
            <a:miter lim="800000"/>
            <a:headEnd/>
            <a:tailEnd/>
          </a:ln>
        </p:spPr>
        <p:txBody>
          <a:bodyPr wrap="none" lIns="92075" tIns="46038" rIns="92075" bIns="46038">
            <a:spAutoFit/>
          </a:bodyPr>
          <a:lstStyle/>
          <a:p>
            <a:pPr eaLnBrk="0" hangingPunct="0"/>
            <a:r>
              <a:rPr lang="en-GB" sz="1100"/>
              <a:t>29</a:t>
            </a:r>
          </a:p>
        </p:txBody>
      </p:sp>
      <p:sp>
        <p:nvSpPr>
          <p:cNvPr id="96393" name="Freeform 138"/>
          <p:cNvSpPr>
            <a:spLocks/>
          </p:cNvSpPr>
          <p:nvPr/>
        </p:nvSpPr>
        <p:spPr bwMode="auto">
          <a:xfrm>
            <a:off x="6208713" y="3200400"/>
            <a:ext cx="207962" cy="1868488"/>
          </a:xfrm>
          <a:custGeom>
            <a:avLst/>
            <a:gdLst>
              <a:gd name="T0" fmla="*/ 2147483647 w 131"/>
              <a:gd name="T1" fmla="*/ 2147483647 h 1177"/>
              <a:gd name="T2" fmla="*/ 2147483647 w 131"/>
              <a:gd name="T3" fmla="*/ 0 h 1177"/>
              <a:gd name="T4" fmla="*/ 0 w 131"/>
              <a:gd name="T5" fmla="*/ 0 h 1177"/>
              <a:gd name="T6" fmla="*/ 0 w 131"/>
              <a:gd name="T7" fmla="*/ 2147483647 h 1177"/>
              <a:gd name="T8" fmla="*/ 2147483647 w 131"/>
              <a:gd name="T9" fmla="*/ 2147483647 h 1177"/>
              <a:gd name="T10" fmla="*/ 0 60000 65536"/>
              <a:gd name="T11" fmla="*/ 0 60000 65536"/>
              <a:gd name="T12" fmla="*/ 0 60000 65536"/>
              <a:gd name="T13" fmla="*/ 0 60000 65536"/>
              <a:gd name="T14" fmla="*/ 0 60000 65536"/>
              <a:gd name="T15" fmla="*/ 0 w 131"/>
              <a:gd name="T16" fmla="*/ 0 h 1177"/>
              <a:gd name="T17" fmla="*/ 131 w 131"/>
              <a:gd name="T18" fmla="*/ 1177 h 1177"/>
            </a:gdLst>
            <a:ahLst/>
            <a:cxnLst>
              <a:cxn ang="T10">
                <a:pos x="T0" y="T1"/>
              </a:cxn>
              <a:cxn ang="T11">
                <a:pos x="T2" y="T3"/>
              </a:cxn>
              <a:cxn ang="T12">
                <a:pos x="T4" y="T5"/>
              </a:cxn>
              <a:cxn ang="T13">
                <a:pos x="T6" y="T7"/>
              </a:cxn>
              <a:cxn ang="T14">
                <a:pos x="T8" y="T9"/>
              </a:cxn>
            </a:cxnLst>
            <a:rect l="T15" t="T16" r="T17" b="T18"/>
            <a:pathLst>
              <a:path w="131" h="1177">
                <a:moveTo>
                  <a:pt x="130" y="1176"/>
                </a:moveTo>
                <a:lnTo>
                  <a:pt x="130" y="0"/>
                </a:lnTo>
                <a:lnTo>
                  <a:pt x="0" y="0"/>
                </a:lnTo>
                <a:lnTo>
                  <a:pt x="0" y="1176"/>
                </a:lnTo>
                <a:lnTo>
                  <a:pt x="130" y="1176"/>
                </a:lnTo>
              </a:path>
            </a:pathLst>
          </a:custGeom>
          <a:gradFill rotWithShape="0">
            <a:gsLst>
              <a:gs pos="0">
                <a:srgbClr val="3D8CFF"/>
              </a:gs>
              <a:gs pos="100000">
                <a:srgbClr val="0033CC"/>
              </a:gs>
            </a:gsLst>
            <a:lin ang="5400000" scaled="1"/>
          </a:gradFill>
          <a:ln w="9525">
            <a:noFill/>
            <a:round/>
            <a:headEnd/>
            <a:tailEnd/>
          </a:ln>
        </p:spPr>
        <p:txBody>
          <a:bodyPr/>
          <a:lstStyle/>
          <a:p>
            <a:endParaRPr lang="en-US"/>
          </a:p>
        </p:txBody>
      </p:sp>
      <p:sp>
        <p:nvSpPr>
          <p:cNvPr id="96394" name="Rectangle 139"/>
          <p:cNvSpPr>
            <a:spLocks noChangeArrowheads="1"/>
          </p:cNvSpPr>
          <p:nvPr/>
        </p:nvSpPr>
        <p:spPr bwMode="auto">
          <a:xfrm>
            <a:off x="6149975" y="2947988"/>
            <a:ext cx="339725" cy="260350"/>
          </a:xfrm>
          <a:prstGeom prst="rect">
            <a:avLst/>
          </a:prstGeom>
          <a:noFill/>
          <a:ln w="9525">
            <a:noFill/>
            <a:miter lim="800000"/>
            <a:headEnd/>
            <a:tailEnd/>
          </a:ln>
        </p:spPr>
        <p:txBody>
          <a:bodyPr wrap="none" lIns="92075" tIns="46038" rIns="92075" bIns="46038">
            <a:spAutoFit/>
          </a:bodyPr>
          <a:lstStyle/>
          <a:p>
            <a:pPr eaLnBrk="0" hangingPunct="0"/>
            <a:r>
              <a:rPr lang="en-GB" sz="1100"/>
              <a:t>22</a:t>
            </a:r>
          </a:p>
        </p:txBody>
      </p:sp>
      <p:sp>
        <p:nvSpPr>
          <p:cNvPr id="96395" name="Freeform 140"/>
          <p:cNvSpPr>
            <a:spLocks/>
          </p:cNvSpPr>
          <p:nvPr/>
        </p:nvSpPr>
        <p:spPr bwMode="auto">
          <a:xfrm>
            <a:off x="6578600" y="3370263"/>
            <a:ext cx="209550" cy="1698625"/>
          </a:xfrm>
          <a:custGeom>
            <a:avLst/>
            <a:gdLst>
              <a:gd name="T0" fmla="*/ 2147483647 w 132"/>
              <a:gd name="T1" fmla="*/ 2147483647 h 1070"/>
              <a:gd name="T2" fmla="*/ 2147483647 w 132"/>
              <a:gd name="T3" fmla="*/ 0 h 1070"/>
              <a:gd name="T4" fmla="*/ 0 w 132"/>
              <a:gd name="T5" fmla="*/ 0 h 1070"/>
              <a:gd name="T6" fmla="*/ 0 w 132"/>
              <a:gd name="T7" fmla="*/ 2147483647 h 1070"/>
              <a:gd name="T8" fmla="*/ 2147483647 w 132"/>
              <a:gd name="T9" fmla="*/ 2147483647 h 1070"/>
              <a:gd name="T10" fmla="*/ 0 60000 65536"/>
              <a:gd name="T11" fmla="*/ 0 60000 65536"/>
              <a:gd name="T12" fmla="*/ 0 60000 65536"/>
              <a:gd name="T13" fmla="*/ 0 60000 65536"/>
              <a:gd name="T14" fmla="*/ 0 60000 65536"/>
              <a:gd name="T15" fmla="*/ 0 w 132"/>
              <a:gd name="T16" fmla="*/ 0 h 1070"/>
              <a:gd name="T17" fmla="*/ 132 w 132"/>
              <a:gd name="T18" fmla="*/ 1070 h 1070"/>
            </a:gdLst>
            <a:ahLst/>
            <a:cxnLst>
              <a:cxn ang="T10">
                <a:pos x="T0" y="T1"/>
              </a:cxn>
              <a:cxn ang="T11">
                <a:pos x="T2" y="T3"/>
              </a:cxn>
              <a:cxn ang="T12">
                <a:pos x="T4" y="T5"/>
              </a:cxn>
              <a:cxn ang="T13">
                <a:pos x="T6" y="T7"/>
              </a:cxn>
              <a:cxn ang="T14">
                <a:pos x="T8" y="T9"/>
              </a:cxn>
            </a:cxnLst>
            <a:rect l="T15" t="T16" r="T17" b="T18"/>
            <a:pathLst>
              <a:path w="132" h="1070">
                <a:moveTo>
                  <a:pt x="131" y="1069"/>
                </a:moveTo>
                <a:lnTo>
                  <a:pt x="131" y="0"/>
                </a:lnTo>
                <a:lnTo>
                  <a:pt x="0" y="0"/>
                </a:lnTo>
                <a:lnTo>
                  <a:pt x="0" y="1069"/>
                </a:lnTo>
                <a:lnTo>
                  <a:pt x="131" y="1069"/>
                </a:lnTo>
              </a:path>
            </a:pathLst>
          </a:custGeom>
          <a:gradFill rotWithShape="0">
            <a:gsLst>
              <a:gs pos="0">
                <a:srgbClr val="3D8CFF"/>
              </a:gs>
              <a:gs pos="100000">
                <a:srgbClr val="0033CC"/>
              </a:gs>
            </a:gsLst>
            <a:lin ang="5400000" scaled="1"/>
          </a:gradFill>
          <a:ln w="9525">
            <a:noFill/>
            <a:round/>
            <a:headEnd/>
            <a:tailEnd/>
          </a:ln>
        </p:spPr>
        <p:txBody>
          <a:bodyPr/>
          <a:lstStyle/>
          <a:p>
            <a:endParaRPr lang="en-US"/>
          </a:p>
        </p:txBody>
      </p:sp>
      <p:sp>
        <p:nvSpPr>
          <p:cNvPr id="96396" name="Rectangle 141"/>
          <p:cNvSpPr>
            <a:spLocks noChangeArrowheads="1"/>
          </p:cNvSpPr>
          <p:nvPr/>
        </p:nvSpPr>
        <p:spPr bwMode="auto">
          <a:xfrm>
            <a:off x="6519863" y="3117850"/>
            <a:ext cx="339725" cy="260350"/>
          </a:xfrm>
          <a:prstGeom prst="rect">
            <a:avLst/>
          </a:prstGeom>
          <a:noFill/>
          <a:ln w="9525">
            <a:noFill/>
            <a:miter lim="800000"/>
            <a:headEnd/>
            <a:tailEnd/>
          </a:ln>
        </p:spPr>
        <p:txBody>
          <a:bodyPr wrap="none" lIns="92075" tIns="46038" rIns="92075" bIns="46038">
            <a:spAutoFit/>
          </a:bodyPr>
          <a:lstStyle/>
          <a:p>
            <a:pPr eaLnBrk="0" hangingPunct="0"/>
            <a:r>
              <a:rPr lang="en-GB" sz="1100"/>
              <a:t>20</a:t>
            </a:r>
          </a:p>
        </p:txBody>
      </p:sp>
      <p:sp>
        <p:nvSpPr>
          <p:cNvPr id="96397" name="Freeform 142"/>
          <p:cNvSpPr>
            <a:spLocks/>
          </p:cNvSpPr>
          <p:nvPr/>
        </p:nvSpPr>
        <p:spPr bwMode="auto">
          <a:xfrm>
            <a:off x="6951663" y="4387850"/>
            <a:ext cx="207962" cy="681038"/>
          </a:xfrm>
          <a:custGeom>
            <a:avLst/>
            <a:gdLst>
              <a:gd name="T0" fmla="*/ 2147483647 w 131"/>
              <a:gd name="T1" fmla="*/ 2147483647 h 429"/>
              <a:gd name="T2" fmla="*/ 2147483647 w 131"/>
              <a:gd name="T3" fmla="*/ 0 h 429"/>
              <a:gd name="T4" fmla="*/ 0 w 131"/>
              <a:gd name="T5" fmla="*/ 0 h 429"/>
              <a:gd name="T6" fmla="*/ 0 w 131"/>
              <a:gd name="T7" fmla="*/ 2147483647 h 429"/>
              <a:gd name="T8" fmla="*/ 2147483647 w 131"/>
              <a:gd name="T9" fmla="*/ 2147483647 h 429"/>
              <a:gd name="T10" fmla="*/ 0 60000 65536"/>
              <a:gd name="T11" fmla="*/ 0 60000 65536"/>
              <a:gd name="T12" fmla="*/ 0 60000 65536"/>
              <a:gd name="T13" fmla="*/ 0 60000 65536"/>
              <a:gd name="T14" fmla="*/ 0 60000 65536"/>
              <a:gd name="T15" fmla="*/ 0 w 131"/>
              <a:gd name="T16" fmla="*/ 0 h 429"/>
              <a:gd name="T17" fmla="*/ 131 w 131"/>
              <a:gd name="T18" fmla="*/ 429 h 429"/>
            </a:gdLst>
            <a:ahLst/>
            <a:cxnLst>
              <a:cxn ang="T10">
                <a:pos x="T0" y="T1"/>
              </a:cxn>
              <a:cxn ang="T11">
                <a:pos x="T2" y="T3"/>
              </a:cxn>
              <a:cxn ang="T12">
                <a:pos x="T4" y="T5"/>
              </a:cxn>
              <a:cxn ang="T13">
                <a:pos x="T6" y="T7"/>
              </a:cxn>
              <a:cxn ang="T14">
                <a:pos x="T8" y="T9"/>
              </a:cxn>
            </a:cxnLst>
            <a:rect l="T15" t="T16" r="T17" b="T18"/>
            <a:pathLst>
              <a:path w="131" h="429">
                <a:moveTo>
                  <a:pt x="130" y="428"/>
                </a:moveTo>
                <a:lnTo>
                  <a:pt x="130" y="0"/>
                </a:lnTo>
                <a:lnTo>
                  <a:pt x="0" y="0"/>
                </a:lnTo>
                <a:lnTo>
                  <a:pt x="0" y="428"/>
                </a:lnTo>
                <a:lnTo>
                  <a:pt x="130" y="428"/>
                </a:lnTo>
              </a:path>
            </a:pathLst>
          </a:custGeom>
          <a:gradFill rotWithShape="0">
            <a:gsLst>
              <a:gs pos="0">
                <a:srgbClr val="3D8CFF"/>
              </a:gs>
              <a:gs pos="100000">
                <a:srgbClr val="0033CC"/>
              </a:gs>
            </a:gsLst>
            <a:lin ang="5400000" scaled="1"/>
          </a:gradFill>
          <a:ln w="9525">
            <a:noFill/>
            <a:round/>
            <a:headEnd/>
            <a:tailEnd/>
          </a:ln>
        </p:spPr>
        <p:txBody>
          <a:bodyPr/>
          <a:lstStyle/>
          <a:p>
            <a:endParaRPr lang="en-US"/>
          </a:p>
        </p:txBody>
      </p:sp>
      <p:sp>
        <p:nvSpPr>
          <p:cNvPr id="96398" name="Freeform 143"/>
          <p:cNvSpPr>
            <a:spLocks/>
          </p:cNvSpPr>
          <p:nvPr/>
        </p:nvSpPr>
        <p:spPr bwMode="auto">
          <a:xfrm>
            <a:off x="6951663" y="4387850"/>
            <a:ext cx="207962" cy="1588"/>
          </a:xfrm>
          <a:custGeom>
            <a:avLst/>
            <a:gdLst>
              <a:gd name="T0" fmla="*/ 2147483647 w 131"/>
              <a:gd name="T1" fmla="*/ 0 h 1"/>
              <a:gd name="T2" fmla="*/ 2147483647 w 131"/>
              <a:gd name="T3" fmla="*/ 0 h 1"/>
              <a:gd name="T4" fmla="*/ 0 w 131"/>
              <a:gd name="T5" fmla="*/ 0 h 1"/>
              <a:gd name="T6" fmla="*/ 0 w 131"/>
              <a:gd name="T7" fmla="*/ 0 h 1"/>
              <a:gd name="T8" fmla="*/ 2147483647 w 131"/>
              <a:gd name="T9" fmla="*/ 0 h 1"/>
              <a:gd name="T10" fmla="*/ 0 60000 65536"/>
              <a:gd name="T11" fmla="*/ 0 60000 65536"/>
              <a:gd name="T12" fmla="*/ 0 60000 65536"/>
              <a:gd name="T13" fmla="*/ 0 60000 65536"/>
              <a:gd name="T14" fmla="*/ 0 60000 65536"/>
              <a:gd name="T15" fmla="*/ 0 w 131"/>
              <a:gd name="T16" fmla="*/ 0 h 1"/>
              <a:gd name="T17" fmla="*/ 131 w 131"/>
              <a:gd name="T18" fmla="*/ 1 h 1"/>
            </a:gdLst>
            <a:ahLst/>
            <a:cxnLst>
              <a:cxn ang="T10">
                <a:pos x="T0" y="T1"/>
              </a:cxn>
              <a:cxn ang="T11">
                <a:pos x="T2" y="T3"/>
              </a:cxn>
              <a:cxn ang="T12">
                <a:pos x="T4" y="T5"/>
              </a:cxn>
              <a:cxn ang="T13">
                <a:pos x="T6" y="T7"/>
              </a:cxn>
              <a:cxn ang="T14">
                <a:pos x="T8" y="T9"/>
              </a:cxn>
            </a:cxnLst>
            <a:rect l="T15" t="T16" r="T17" b="T18"/>
            <a:pathLst>
              <a:path w="131" h="1">
                <a:moveTo>
                  <a:pt x="130" y="0"/>
                </a:moveTo>
                <a:lnTo>
                  <a:pt x="130" y="0"/>
                </a:lnTo>
                <a:lnTo>
                  <a:pt x="0" y="0"/>
                </a:lnTo>
                <a:lnTo>
                  <a:pt x="130" y="0"/>
                </a:lnTo>
              </a:path>
            </a:pathLst>
          </a:custGeom>
          <a:solidFill>
            <a:srgbClr val="00877B"/>
          </a:solidFill>
          <a:ln w="9525">
            <a:noFill/>
            <a:round/>
            <a:headEnd/>
            <a:tailEnd/>
          </a:ln>
        </p:spPr>
        <p:txBody>
          <a:bodyPr/>
          <a:lstStyle/>
          <a:p>
            <a:endParaRPr lang="en-US"/>
          </a:p>
        </p:txBody>
      </p:sp>
      <p:sp>
        <p:nvSpPr>
          <p:cNvPr id="96399" name="Rectangle 144"/>
          <p:cNvSpPr>
            <a:spLocks noChangeArrowheads="1"/>
          </p:cNvSpPr>
          <p:nvPr/>
        </p:nvSpPr>
        <p:spPr bwMode="auto">
          <a:xfrm>
            <a:off x="6927850" y="4137025"/>
            <a:ext cx="261938" cy="260350"/>
          </a:xfrm>
          <a:prstGeom prst="rect">
            <a:avLst/>
          </a:prstGeom>
          <a:noFill/>
          <a:ln w="9525">
            <a:noFill/>
            <a:miter lim="800000"/>
            <a:headEnd/>
            <a:tailEnd/>
          </a:ln>
        </p:spPr>
        <p:txBody>
          <a:bodyPr wrap="none" lIns="92075" tIns="46038" rIns="92075" bIns="46038">
            <a:spAutoFit/>
          </a:bodyPr>
          <a:lstStyle/>
          <a:p>
            <a:pPr eaLnBrk="0" hangingPunct="0"/>
            <a:r>
              <a:rPr lang="en-GB" sz="1100"/>
              <a:t>8</a:t>
            </a:r>
          </a:p>
        </p:txBody>
      </p:sp>
      <p:sp>
        <p:nvSpPr>
          <p:cNvPr id="96400" name="Freeform 145"/>
          <p:cNvSpPr>
            <a:spLocks/>
          </p:cNvSpPr>
          <p:nvPr/>
        </p:nvSpPr>
        <p:spPr bwMode="auto">
          <a:xfrm>
            <a:off x="7321550" y="4727575"/>
            <a:ext cx="209550" cy="341313"/>
          </a:xfrm>
          <a:custGeom>
            <a:avLst/>
            <a:gdLst>
              <a:gd name="T0" fmla="*/ 2147483647 w 132"/>
              <a:gd name="T1" fmla="*/ 2147483647 h 215"/>
              <a:gd name="T2" fmla="*/ 2147483647 w 132"/>
              <a:gd name="T3" fmla="*/ 0 h 215"/>
              <a:gd name="T4" fmla="*/ 0 w 132"/>
              <a:gd name="T5" fmla="*/ 0 h 215"/>
              <a:gd name="T6" fmla="*/ 0 w 132"/>
              <a:gd name="T7" fmla="*/ 2147483647 h 215"/>
              <a:gd name="T8" fmla="*/ 2147483647 w 132"/>
              <a:gd name="T9" fmla="*/ 2147483647 h 215"/>
              <a:gd name="T10" fmla="*/ 0 60000 65536"/>
              <a:gd name="T11" fmla="*/ 0 60000 65536"/>
              <a:gd name="T12" fmla="*/ 0 60000 65536"/>
              <a:gd name="T13" fmla="*/ 0 60000 65536"/>
              <a:gd name="T14" fmla="*/ 0 60000 65536"/>
              <a:gd name="T15" fmla="*/ 0 w 132"/>
              <a:gd name="T16" fmla="*/ 0 h 215"/>
              <a:gd name="T17" fmla="*/ 132 w 132"/>
              <a:gd name="T18" fmla="*/ 215 h 215"/>
            </a:gdLst>
            <a:ahLst/>
            <a:cxnLst>
              <a:cxn ang="T10">
                <a:pos x="T0" y="T1"/>
              </a:cxn>
              <a:cxn ang="T11">
                <a:pos x="T2" y="T3"/>
              </a:cxn>
              <a:cxn ang="T12">
                <a:pos x="T4" y="T5"/>
              </a:cxn>
              <a:cxn ang="T13">
                <a:pos x="T6" y="T7"/>
              </a:cxn>
              <a:cxn ang="T14">
                <a:pos x="T8" y="T9"/>
              </a:cxn>
            </a:cxnLst>
            <a:rect l="T15" t="T16" r="T17" b="T18"/>
            <a:pathLst>
              <a:path w="132" h="215">
                <a:moveTo>
                  <a:pt x="131" y="214"/>
                </a:moveTo>
                <a:lnTo>
                  <a:pt x="131" y="0"/>
                </a:lnTo>
                <a:lnTo>
                  <a:pt x="0" y="0"/>
                </a:lnTo>
                <a:lnTo>
                  <a:pt x="0" y="214"/>
                </a:lnTo>
                <a:lnTo>
                  <a:pt x="131" y="214"/>
                </a:lnTo>
              </a:path>
            </a:pathLst>
          </a:custGeom>
          <a:gradFill rotWithShape="0">
            <a:gsLst>
              <a:gs pos="0">
                <a:srgbClr val="3D8CFF"/>
              </a:gs>
              <a:gs pos="100000">
                <a:srgbClr val="0033CC"/>
              </a:gs>
            </a:gsLst>
            <a:lin ang="5400000" scaled="1"/>
          </a:gradFill>
          <a:ln w="9525">
            <a:noFill/>
            <a:round/>
            <a:headEnd/>
            <a:tailEnd/>
          </a:ln>
        </p:spPr>
        <p:txBody>
          <a:bodyPr/>
          <a:lstStyle/>
          <a:p>
            <a:endParaRPr lang="en-US"/>
          </a:p>
        </p:txBody>
      </p:sp>
      <p:sp>
        <p:nvSpPr>
          <p:cNvPr id="96401" name="Freeform 146"/>
          <p:cNvSpPr>
            <a:spLocks/>
          </p:cNvSpPr>
          <p:nvPr/>
        </p:nvSpPr>
        <p:spPr bwMode="auto">
          <a:xfrm>
            <a:off x="7321550" y="4727575"/>
            <a:ext cx="209550" cy="1588"/>
          </a:xfrm>
          <a:custGeom>
            <a:avLst/>
            <a:gdLst>
              <a:gd name="T0" fmla="*/ 2147483647 w 132"/>
              <a:gd name="T1" fmla="*/ 0 h 1"/>
              <a:gd name="T2" fmla="*/ 2147483647 w 132"/>
              <a:gd name="T3" fmla="*/ 0 h 1"/>
              <a:gd name="T4" fmla="*/ 0 w 132"/>
              <a:gd name="T5" fmla="*/ 0 h 1"/>
              <a:gd name="T6" fmla="*/ 0 w 132"/>
              <a:gd name="T7" fmla="*/ 0 h 1"/>
              <a:gd name="T8" fmla="*/ 2147483647 w 132"/>
              <a:gd name="T9" fmla="*/ 0 h 1"/>
              <a:gd name="T10" fmla="*/ 0 60000 65536"/>
              <a:gd name="T11" fmla="*/ 0 60000 65536"/>
              <a:gd name="T12" fmla="*/ 0 60000 65536"/>
              <a:gd name="T13" fmla="*/ 0 60000 65536"/>
              <a:gd name="T14" fmla="*/ 0 60000 65536"/>
              <a:gd name="T15" fmla="*/ 0 w 132"/>
              <a:gd name="T16" fmla="*/ 0 h 1"/>
              <a:gd name="T17" fmla="*/ 132 w 132"/>
              <a:gd name="T18" fmla="*/ 1 h 1"/>
            </a:gdLst>
            <a:ahLst/>
            <a:cxnLst>
              <a:cxn ang="T10">
                <a:pos x="T0" y="T1"/>
              </a:cxn>
              <a:cxn ang="T11">
                <a:pos x="T2" y="T3"/>
              </a:cxn>
              <a:cxn ang="T12">
                <a:pos x="T4" y="T5"/>
              </a:cxn>
              <a:cxn ang="T13">
                <a:pos x="T6" y="T7"/>
              </a:cxn>
              <a:cxn ang="T14">
                <a:pos x="T8" y="T9"/>
              </a:cxn>
            </a:cxnLst>
            <a:rect l="T15" t="T16" r="T17" b="T18"/>
            <a:pathLst>
              <a:path w="132" h="1">
                <a:moveTo>
                  <a:pt x="131" y="0"/>
                </a:moveTo>
                <a:lnTo>
                  <a:pt x="131" y="0"/>
                </a:lnTo>
                <a:lnTo>
                  <a:pt x="0" y="0"/>
                </a:lnTo>
                <a:lnTo>
                  <a:pt x="131" y="0"/>
                </a:lnTo>
              </a:path>
            </a:pathLst>
          </a:custGeom>
          <a:solidFill>
            <a:srgbClr val="00877B"/>
          </a:solidFill>
          <a:ln w="9525">
            <a:noFill/>
            <a:round/>
            <a:headEnd/>
            <a:tailEnd/>
          </a:ln>
        </p:spPr>
        <p:txBody>
          <a:bodyPr/>
          <a:lstStyle/>
          <a:p>
            <a:endParaRPr lang="en-US"/>
          </a:p>
        </p:txBody>
      </p:sp>
      <p:sp>
        <p:nvSpPr>
          <p:cNvPr id="96402" name="Rectangle 147"/>
          <p:cNvSpPr>
            <a:spLocks noChangeArrowheads="1"/>
          </p:cNvSpPr>
          <p:nvPr/>
        </p:nvSpPr>
        <p:spPr bwMode="auto">
          <a:xfrm>
            <a:off x="7299325" y="4475163"/>
            <a:ext cx="261938" cy="260350"/>
          </a:xfrm>
          <a:prstGeom prst="rect">
            <a:avLst/>
          </a:prstGeom>
          <a:noFill/>
          <a:ln w="9525">
            <a:noFill/>
            <a:miter lim="800000"/>
            <a:headEnd/>
            <a:tailEnd/>
          </a:ln>
        </p:spPr>
        <p:txBody>
          <a:bodyPr wrap="none" lIns="92075" tIns="46038" rIns="92075" bIns="46038">
            <a:spAutoFit/>
          </a:bodyPr>
          <a:lstStyle/>
          <a:p>
            <a:pPr eaLnBrk="0" hangingPunct="0"/>
            <a:r>
              <a:rPr lang="en-GB" sz="1100"/>
              <a:t>4</a:t>
            </a:r>
          </a:p>
        </p:txBody>
      </p:sp>
      <p:sp>
        <p:nvSpPr>
          <p:cNvPr id="96403" name="Freeform 148"/>
          <p:cNvSpPr>
            <a:spLocks/>
          </p:cNvSpPr>
          <p:nvPr/>
        </p:nvSpPr>
        <p:spPr bwMode="auto">
          <a:xfrm>
            <a:off x="8064500" y="5067300"/>
            <a:ext cx="209550" cy="254000"/>
          </a:xfrm>
          <a:custGeom>
            <a:avLst/>
            <a:gdLst>
              <a:gd name="T0" fmla="*/ 2147483647 w 132"/>
              <a:gd name="T1" fmla="*/ 2147483647 h 160"/>
              <a:gd name="T2" fmla="*/ 2147483647 w 132"/>
              <a:gd name="T3" fmla="*/ 0 h 160"/>
              <a:gd name="T4" fmla="*/ 0 w 132"/>
              <a:gd name="T5" fmla="*/ 0 h 160"/>
              <a:gd name="T6" fmla="*/ 0 w 132"/>
              <a:gd name="T7" fmla="*/ 2147483647 h 160"/>
              <a:gd name="T8" fmla="*/ 2147483647 w 132"/>
              <a:gd name="T9" fmla="*/ 2147483647 h 160"/>
              <a:gd name="T10" fmla="*/ 0 60000 65536"/>
              <a:gd name="T11" fmla="*/ 0 60000 65536"/>
              <a:gd name="T12" fmla="*/ 0 60000 65536"/>
              <a:gd name="T13" fmla="*/ 0 60000 65536"/>
              <a:gd name="T14" fmla="*/ 0 60000 65536"/>
              <a:gd name="T15" fmla="*/ 0 w 132"/>
              <a:gd name="T16" fmla="*/ 0 h 160"/>
              <a:gd name="T17" fmla="*/ 132 w 132"/>
              <a:gd name="T18" fmla="*/ 160 h 160"/>
            </a:gdLst>
            <a:ahLst/>
            <a:cxnLst>
              <a:cxn ang="T10">
                <a:pos x="T0" y="T1"/>
              </a:cxn>
              <a:cxn ang="T11">
                <a:pos x="T2" y="T3"/>
              </a:cxn>
              <a:cxn ang="T12">
                <a:pos x="T4" y="T5"/>
              </a:cxn>
              <a:cxn ang="T13">
                <a:pos x="T6" y="T7"/>
              </a:cxn>
              <a:cxn ang="T14">
                <a:pos x="T8" y="T9"/>
              </a:cxn>
            </a:cxnLst>
            <a:rect l="T15" t="T16" r="T17" b="T18"/>
            <a:pathLst>
              <a:path w="132" h="160">
                <a:moveTo>
                  <a:pt x="131" y="159"/>
                </a:moveTo>
                <a:lnTo>
                  <a:pt x="131" y="0"/>
                </a:lnTo>
                <a:lnTo>
                  <a:pt x="0" y="0"/>
                </a:lnTo>
                <a:lnTo>
                  <a:pt x="0" y="159"/>
                </a:lnTo>
                <a:lnTo>
                  <a:pt x="131" y="159"/>
                </a:lnTo>
              </a:path>
            </a:pathLst>
          </a:custGeom>
          <a:gradFill rotWithShape="0">
            <a:gsLst>
              <a:gs pos="0">
                <a:srgbClr val="0033CC"/>
              </a:gs>
              <a:gs pos="100000">
                <a:srgbClr val="3D8CFF"/>
              </a:gs>
            </a:gsLst>
            <a:lin ang="5400000" scaled="1"/>
          </a:gradFill>
          <a:ln w="9525">
            <a:noFill/>
            <a:round/>
            <a:headEnd/>
            <a:tailEnd/>
          </a:ln>
        </p:spPr>
        <p:txBody>
          <a:bodyPr/>
          <a:lstStyle/>
          <a:p>
            <a:endParaRPr lang="en-US"/>
          </a:p>
        </p:txBody>
      </p:sp>
      <p:sp>
        <p:nvSpPr>
          <p:cNvPr id="96404" name="Freeform 149"/>
          <p:cNvSpPr>
            <a:spLocks/>
          </p:cNvSpPr>
          <p:nvPr/>
        </p:nvSpPr>
        <p:spPr bwMode="auto">
          <a:xfrm>
            <a:off x="8064500" y="5067300"/>
            <a:ext cx="209550" cy="1588"/>
          </a:xfrm>
          <a:custGeom>
            <a:avLst/>
            <a:gdLst>
              <a:gd name="T0" fmla="*/ 2147483647 w 132"/>
              <a:gd name="T1" fmla="*/ 0 h 1"/>
              <a:gd name="T2" fmla="*/ 2147483647 w 132"/>
              <a:gd name="T3" fmla="*/ 0 h 1"/>
              <a:gd name="T4" fmla="*/ 0 w 132"/>
              <a:gd name="T5" fmla="*/ 0 h 1"/>
              <a:gd name="T6" fmla="*/ 0 w 132"/>
              <a:gd name="T7" fmla="*/ 0 h 1"/>
              <a:gd name="T8" fmla="*/ 2147483647 w 132"/>
              <a:gd name="T9" fmla="*/ 0 h 1"/>
              <a:gd name="T10" fmla="*/ 0 60000 65536"/>
              <a:gd name="T11" fmla="*/ 0 60000 65536"/>
              <a:gd name="T12" fmla="*/ 0 60000 65536"/>
              <a:gd name="T13" fmla="*/ 0 60000 65536"/>
              <a:gd name="T14" fmla="*/ 0 60000 65536"/>
              <a:gd name="T15" fmla="*/ 0 w 132"/>
              <a:gd name="T16" fmla="*/ 0 h 1"/>
              <a:gd name="T17" fmla="*/ 132 w 132"/>
              <a:gd name="T18" fmla="*/ 1 h 1"/>
            </a:gdLst>
            <a:ahLst/>
            <a:cxnLst>
              <a:cxn ang="T10">
                <a:pos x="T0" y="T1"/>
              </a:cxn>
              <a:cxn ang="T11">
                <a:pos x="T2" y="T3"/>
              </a:cxn>
              <a:cxn ang="T12">
                <a:pos x="T4" y="T5"/>
              </a:cxn>
              <a:cxn ang="T13">
                <a:pos x="T6" y="T7"/>
              </a:cxn>
              <a:cxn ang="T14">
                <a:pos x="T8" y="T9"/>
              </a:cxn>
            </a:cxnLst>
            <a:rect l="T15" t="T16" r="T17" b="T18"/>
            <a:pathLst>
              <a:path w="132" h="1">
                <a:moveTo>
                  <a:pt x="131" y="0"/>
                </a:moveTo>
                <a:lnTo>
                  <a:pt x="131" y="0"/>
                </a:lnTo>
                <a:lnTo>
                  <a:pt x="0" y="0"/>
                </a:lnTo>
                <a:lnTo>
                  <a:pt x="131" y="0"/>
                </a:lnTo>
              </a:path>
            </a:pathLst>
          </a:custGeom>
          <a:solidFill>
            <a:srgbClr val="000000"/>
          </a:solidFill>
          <a:ln w="9525">
            <a:noFill/>
            <a:round/>
            <a:headEnd/>
            <a:tailEnd/>
          </a:ln>
        </p:spPr>
        <p:txBody>
          <a:bodyPr/>
          <a:lstStyle/>
          <a:p>
            <a:endParaRPr lang="en-US"/>
          </a:p>
        </p:txBody>
      </p:sp>
      <p:sp>
        <p:nvSpPr>
          <p:cNvPr id="96405" name="Rectangle 150"/>
          <p:cNvSpPr>
            <a:spLocks noChangeArrowheads="1"/>
          </p:cNvSpPr>
          <p:nvPr/>
        </p:nvSpPr>
        <p:spPr bwMode="auto">
          <a:xfrm>
            <a:off x="8020050" y="5241925"/>
            <a:ext cx="307975" cy="260350"/>
          </a:xfrm>
          <a:prstGeom prst="rect">
            <a:avLst/>
          </a:prstGeom>
          <a:noFill/>
          <a:ln w="9525">
            <a:noFill/>
            <a:miter lim="800000"/>
            <a:headEnd/>
            <a:tailEnd/>
          </a:ln>
        </p:spPr>
        <p:txBody>
          <a:bodyPr wrap="none" lIns="92075" tIns="46038" rIns="92075" bIns="46038">
            <a:spAutoFit/>
          </a:bodyPr>
          <a:lstStyle/>
          <a:p>
            <a:pPr eaLnBrk="0" hangingPunct="0"/>
            <a:r>
              <a:rPr lang="en-GB" sz="1100"/>
              <a:t>-3</a:t>
            </a:r>
          </a:p>
        </p:txBody>
      </p:sp>
      <p:sp>
        <p:nvSpPr>
          <p:cNvPr id="96406" name="Freeform 151"/>
          <p:cNvSpPr>
            <a:spLocks/>
          </p:cNvSpPr>
          <p:nvPr/>
        </p:nvSpPr>
        <p:spPr bwMode="auto">
          <a:xfrm>
            <a:off x="8437563" y="5067300"/>
            <a:ext cx="206375" cy="254000"/>
          </a:xfrm>
          <a:custGeom>
            <a:avLst/>
            <a:gdLst>
              <a:gd name="T0" fmla="*/ 2147483647 w 130"/>
              <a:gd name="T1" fmla="*/ 2147483647 h 160"/>
              <a:gd name="T2" fmla="*/ 2147483647 w 130"/>
              <a:gd name="T3" fmla="*/ 0 h 160"/>
              <a:gd name="T4" fmla="*/ 0 w 130"/>
              <a:gd name="T5" fmla="*/ 0 h 160"/>
              <a:gd name="T6" fmla="*/ 0 w 130"/>
              <a:gd name="T7" fmla="*/ 2147483647 h 160"/>
              <a:gd name="T8" fmla="*/ 2147483647 w 130"/>
              <a:gd name="T9" fmla="*/ 2147483647 h 160"/>
              <a:gd name="T10" fmla="*/ 0 60000 65536"/>
              <a:gd name="T11" fmla="*/ 0 60000 65536"/>
              <a:gd name="T12" fmla="*/ 0 60000 65536"/>
              <a:gd name="T13" fmla="*/ 0 60000 65536"/>
              <a:gd name="T14" fmla="*/ 0 60000 65536"/>
              <a:gd name="T15" fmla="*/ 0 w 130"/>
              <a:gd name="T16" fmla="*/ 0 h 160"/>
              <a:gd name="T17" fmla="*/ 130 w 130"/>
              <a:gd name="T18" fmla="*/ 160 h 160"/>
            </a:gdLst>
            <a:ahLst/>
            <a:cxnLst>
              <a:cxn ang="T10">
                <a:pos x="T0" y="T1"/>
              </a:cxn>
              <a:cxn ang="T11">
                <a:pos x="T2" y="T3"/>
              </a:cxn>
              <a:cxn ang="T12">
                <a:pos x="T4" y="T5"/>
              </a:cxn>
              <a:cxn ang="T13">
                <a:pos x="T6" y="T7"/>
              </a:cxn>
              <a:cxn ang="T14">
                <a:pos x="T8" y="T9"/>
              </a:cxn>
            </a:cxnLst>
            <a:rect l="T15" t="T16" r="T17" b="T18"/>
            <a:pathLst>
              <a:path w="130" h="160">
                <a:moveTo>
                  <a:pt x="129" y="159"/>
                </a:moveTo>
                <a:lnTo>
                  <a:pt x="129" y="0"/>
                </a:lnTo>
                <a:lnTo>
                  <a:pt x="0" y="0"/>
                </a:lnTo>
                <a:lnTo>
                  <a:pt x="0" y="159"/>
                </a:lnTo>
                <a:lnTo>
                  <a:pt x="129" y="159"/>
                </a:lnTo>
              </a:path>
            </a:pathLst>
          </a:custGeom>
          <a:gradFill rotWithShape="0">
            <a:gsLst>
              <a:gs pos="0">
                <a:srgbClr val="0033CC"/>
              </a:gs>
              <a:gs pos="100000">
                <a:srgbClr val="3D8CFF"/>
              </a:gs>
            </a:gsLst>
            <a:lin ang="5400000" scaled="1"/>
          </a:gradFill>
          <a:ln w="9525">
            <a:noFill/>
            <a:round/>
            <a:headEnd/>
            <a:tailEnd/>
          </a:ln>
        </p:spPr>
        <p:txBody>
          <a:bodyPr/>
          <a:lstStyle/>
          <a:p>
            <a:endParaRPr lang="en-US"/>
          </a:p>
        </p:txBody>
      </p:sp>
      <p:sp>
        <p:nvSpPr>
          <p:cNvPr id="96407" name="Freeform 152"/>
          <p:cNvSpPr>
            <a:spLocks/>
          </p:cNvSpPr>
          <p:nvPr/>
        </p:nvSpPr>
        <p:spPr bwMode="auto">
          <a:xfrm>
            <a:off x="8437563" y="5067300"/>
            <a:ext cx="206375" cy="1588"/>
          </a:xfrm>
          <a:custGeom>
            <a:avLst/>
            <a:gdLst>
              <a:gd name="T0" fmla="*/ 2147483647 w 130"/>
              <a:gd name="T1" fmla="*/ 0 h 1"/>
              <a:gd name="T2" fmla="*/ 2147483647 w 130"/>
              <a:gd name="T3" fmla="*/ 0 h 1"/>
              <a:gd name="T4" fmla="*/ 0 w 130"/>
              <a:gd name="T5" fmla="*/ 0 h 1"/>
              <a:gd name="T6" fmla="*/ 0 w 130"/>
              <a:gd name="T7" fmla="*/ 0 h 1"/>
              <a:gd name="T8" fmla="*/ 2147483647 w 130"/>
              <a:gd name="T9" fmla="*/ 0 h 1"/>
              <a:gd name="T10" fmla="*/ 0 60000 65536"/>
              <a:gd name="T11" fmla="*/ 0 60000 65536"/>
              <a:gd name="T12" fmla="*/ 0 60000 65536"/>
              <a:gd name="T13" fmla="*/ 0 60000 65536"/>
              <a:gd name="T14" fmla="*/ 0 60000 65536"/>
              <a:gd name="T15" fmla="*/ 0 w 130"/>
              <a:gd name="T16" fmla="*/ 0 h 1"/>
              <a:gd name="T17" fmla="*/ 130 w 130"/>
              <a:gd name="T18" fmla="*/ 1 h 1"/>
            </a:gdLst>
            <a:ahLst/>
            <a:cxnLst>
              <a:cxn ang="T10">
                <a:pos x="T0" y="T1"/>
              </a:cxn>
              <a:cxn ang="T11">
                <a:pos x="T2" y="T3"/>
              </a:cxn>
              <a:cxn ang="T12">
                <a:pos x="T4" y="T5"/>
              </a:cxn>
              <a:cxn ang="T13">
                <a:pos x="T6" y="T7"/>
              </a:cxn>
              <a:cxn ang="T14">
                <a:pos x="T8" y="T9"/>
              </a:cxn>
            </a:cxnLst>
            <a:rect l="T15" t="T16" r="T17" b="T18"/>
            <a:pathLst>
              <a:path w="130" h="1">
                <a:moveTo>
                  <a:pt x="129" y="0"/>
                </a:moveTo>
                <a:lnTo>
                  <a:pt x="129" y="0"/>
                </a:lnTo>
                <a:lnTo>
                  <a:pt x="0" y="0"/>
                </a:lnTo>
                <a:lnTo>
                  <a:pt x="129" y="0"/>
                </a:lnTo>
              </a:path>
            </a:pathLst>
          </a:custGeom>
          <a:solidFill>
            <a:srgbClr val="000000"/>
          </a:solidFill>
          <a:ln w="9525">
            <a:noFill/>
            <a:round/>
            <a:headEnd/>
            <a:tailEnd/>
          </a:ln>
        </p:spPr>
        <p:txBody>
          <a:bodyPr/>
          <a:lstStyle/>
          <a:p>
            <a:endParaRPr lang="en-US"/>
          </a:p>
        </p:txBody>
      </p:sp>
      <p:sp>
        <p:nvSpPr>
          <p:cNvPr id="96408" name="Rectangle 153"/>
          <p:cNvSpPr>
            <a:spLocks noChangeArrowheads="1"/>
          </p:cNvSpPr>
          <p:nvPr/>
        </p:nvSpPr>
        <p:spPr bwMode="auto">
          <a:xfrm>
            <a:off x="8393113" y="5241925"/>
            <a:ext cx="307975" cy="260350"/>
          </a:xfrm>
          <a:prstGeom prst="rect">
            <a:avLst/>
          </a:prstGeom>
          <a:noFill/>
          <a:ln w="9525">
            <a:noFill/>
            <a:miter lim="800000"/>
            <a:headEnd/>
            <a:tailEnd/>
          </a:ln>
        </p:spPr>
        <p:txBody>
          <a:bodyPr wrap="none" lIns="92075" tIns="46038" rIns="92075" bIns="46038">
            <a:spAutoFit/>
          </a:bodyPr>
          <a:lstStyle/>
          <a:p>
            <a:pPr eaLnBrk="0" hangingPunct="0"/>
            <a:r>
              <a:rPr lang="en-GB" sz="1100"/>
              <a:t>-3</a:t>
            </a:r>
          </a:p>
        </p:txBody>
      </p:sp>
      <p:sp>
        <p:nvSpPr>
          <p:cNvPr id="96409" name="Line 154"/>
          <p:cNvSpPr>
            <a:spLocks noChangeShapeType="1"/>
          </p:cNvSpPr>
          <p:nvPr/>
        </p:nvSpPr>
        <p:spPr bwMode="auto">
          <a:xfrm flipV="1">
            <a:off x="5011738" y="2520950"/>
            <a:ext cx="0" cy="2968625"/>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96410" name="Line 155"/>
          <p:cNvSpPr>
            <a:spLocks noChangeShapeType="1"/>
          </p:cNvSpPr>
          <p:nvPr/>
        </p:nvSpPr>
        <p:spPr bwMode="auto">
          <a:xfrm>
            <a:off x="5011738" y="5489575"/>
            <a:ext cx="3713162"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96411" name="Line 156"/>
          <p:cNvSpPr>
            <a:spLocks noChangeShapeType="1"/>
          </p:cNvSpPr>
          <p:nvPr/>
        </p:nvSpPr>
        <p:spPr bwMode="auto">
          <a:xfrm>
            <a:off x="5011738" y="5489575"/>
            <a:ext cx="0" cy="4603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96412" name="Line 157"/>
          <p:cNvSpPr>
            <a:spLocks noChangeShapeType="1"/>
          </p:cNvSpPr>
          <p:nvPr/>
        </p:nvSpPr>
        <p:spPr bwMode="auto">
          <a:xfrm>
            <a:off x="5383213" y="5489575"/>
            <a:ext cx="0" cy="4603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96413" name="Line 158"/>
          <p:cNvSpPr>
            <a:spLocks noChangeShapeType="1"/>
          </p:cNvSpPr>
          <p:nvPr/>
        </p:nvSpPr>
        <p:spPr bwMode="auto">
          <a:xfrm>
            <a:off x="5754688" y="5489575"/>
            <a:ext cx="0" cy="4603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96414" name="Line 159"/>
          <p:cNvSpPr>
            <a:spLocks noChangeShapeType="1"/>
          </p:cNvSpPr>
          <p:nvPr/>
        </p:nvSpPr>
        <p:spPr bwMode="auto">
          <a:xfrm>
            <a:off x="6126163" y="5489575"/>
            <a:ext cx="0" cy="4603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96415" name="Line 160"/>
          <p:cNvSpPr>
            <a:spLocks noChangeShapeType="1"/>
          </p:cNvSpPr>
          <p:nvPr/>
        </p:nvSpPr>
        <p:spPr bwMode="auto">
          <a:xfrm>
            <a:off x="6497638" y="5489575"/>
            <a:ext cx="0" cy="4603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96416" name="Line 161"/>
          <p:cNvSpPr>
            <a:spLocks noChangeShapeType="1"/>
          </p:cNvSpPr>
          <p:nvPr/>
        </p:nvSpPr>
        <p:spPr bwMode="auto">
          <a:xfrm>
            <a:off x="6869113" y="5489575"/>
            <a:ext cx="0" cy="4603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96417" name="Line 162"/>
          <p:cNvSpPr>
            <a:spLocks noChangeShapeType="1"/>
          </p:cNvSpPr>
          <p:nvPr/>
        </p:nvSpPr>
        <p:spPr bwMode="auto">
          <a:xfrm>
            <a:off x="7239000" y="5489575"/>
            <a:ext cx="0" cy="4603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96418" name="Line 163"/>
          <p:cNvSpPr>
            <a:spLocks noChangeShapeType="1"/>
          </p:cNvSpPr>
          <p:nvPr/>
        </p:nvSpPr>
        <p:spPr bwMode="auto">
          <a:xfrm>
            <a:off x="7612063" y="5489575"/>
            <a:ext cx="0" cy="4603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96419" name="Line 164"/>
          <p:cNvSpPr>
            <a:spLocks noChangeShapeType="1"/>
          </p:cNvSpPr>
          <p:nvPr/>
        </p:nvSpPr>
        <p:spPr bwMode="auto">
          <a:xfrm>
            <a:off x="7981950" y="5489575"/>
            <a:ext cx="0" cy="4603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96420" name="Line 165"/>
          <p:cNvSpPr>
            <a:spLocks noChangeShapeType="1"/>
          </p:cNvSpPr>
          <p:nvPr/>
        </p:nvSpPr>
        <p:spPr bwMode="auto">
          <a:xfrm>
            <a:off x="8355013" y="5489575"/>
            <a:ext cx="0" cy="4603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96421" name="Line 166"/>
          <p:cNvSpPr>
            <a:spLocks noChangeShapeType="1"/>
          </p:cNvSpPr>
          <p:nvPr/>
        </p:nvSpPr>
        <p:spPr bwMode="auto">
          <a:xfrm>
            <a:off x="8724900" y="5489575"/>
            <a:ext cx="0" cy="4603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96422" name="Rectangle 167"/>
          <p:cNvSpPr>
            <a:spLocks noChangeArrowheads="1"/>
          </p:cNvSpPr>
          <p:nvPr/>
        </p:nvSpPr>
        <p:spPr bwMode="auto">
          <a:xfrm>
            <a:off x="5076825" y="5484813"/>
            <a:ext cx="254000" cy="244475"/>
          </a:xfrm>
          <a:prstGeom prst="rect">
            <a:avLst/>
          </a:prstGeom>
          <a:noFill/>
          <a:ln w="9525">
            <a:noFill/>
            <a:miter lim="800000"/>
            <a:headEnd/>
            <a:tailEnd/>
          </a:ln>
        </p:spPr>
        <p:txBody>
          <a:bodyPr wrap="none" lIns="92075" tIns="46038" rIns="92075" bIns="46038">
            <a:spAutoFit/>
          </a:bodyPr>
          <a:lstStyle/>
          <a:p>
            <a:pPr eaLnBrk="0" hangingPunct="0"/>
            <a:r>
              <a:rPr lang="en-GB" sz="1000"/>
              <a:t>1</a:t>
            </a:r>
          </a:p>
        </p:txBody>
      </p:sp>
      <p:sp>
        <p:nvSpPr>
          <p:cNvPr id="96423" name="Rectangle 168"/>
          <p:cNvSpPr>
            <a:spLocks noChangeArrowheads="1"/>
          </p:cNvSpPr>
          <p:nvPr/>
        </p:nvSpPr>
        <p:spPr bwMode="auto">
          <a:xfrm>
            <a:off x="5446713" y="5484813"/>
            <a:ext cx="254000" cy="244475"/>
          </a:xfrm>
          <a:prstGeom prst="rect">
            <a:avLst/>
          </a:prstGeom>
          <a:noFill/>
          <a:ln w="9525">
            <a:noFill/>
            <a:miter lim="800000"/>
            <a:headEnd/>
            <a:tailEnd/>
          </a:ln>
        </p:spPr>
        <p:txBody>
          <a:bodyPr wrap="none" lIns="92075" tIns="46038" rIns="92075" bIns="46038">
            <a:spAutoFit/>
          </a:bodyPr>
          <a:lstStyle/>
          <a:p>
            <a:pPr eaLnBrk="0" hangingPunct="0"/>
            <a:r>
              <a:rPr lang="en-GB" sz="1000"/>
              <a:t>2</a:t>
            </a:r>
          </a:p>
        </p:txBody>
      </p:sp>
      <p:sp>
        <p:nvSpPr>
          <p:cNvPr id="96424" name="Rectangle 169"/>
          <p:cNvSpPr>
            <a:spLocks noChangeArrowheads="1"/>
          </p:cNvSpPr>
          <p:nvPr/>
        </p:nvSpPr>
        <p:spPr bwMode="auto">
          <a:xfrm>
            <a:off x="5818188" y="5484813"/>
            <a:ext cx="254000" cy="244475"/>
          </a:xfrm>
          <a:prstGeom prst="rect">
            <a:avLst/>
          </a:prstGeom>
          <a:noFill/>
          <a:ln w="9525">
            <a:noFill/>
            <a:miter lim="800000"/>
            <a:headEnd/>
            <a:tailEnd/>
          </a:ln>
        </p:spPr>
        <p:txBody>
          <a:bodyPr wrap="none" lIns="92075" tIns="46038" rIns="92075" bIns="46038">
            <a:spAutoFit/>
          </a:bodyPr>
          <a:lstStyle/>
          <a:p>
            <a:pPr eaLnBrk="0" hangingPunct="0"/>
            <a:r>
              <a:rPr lang="en-GB" sz="1000"/>
              <a:t>3</a:t>
            </a:r>
          </a:p>
        </p:txBody>
      </p:sp>
      <p:sp>
        <p:nvSpPr>
          <p:cNvPr id="96425" name="Rectangle 170"/>
          <p:cNvSpPr>
            <a:spLocks noChangeArrowheads="1"/>
          </p:cNvSpPr>
          <p:nvPr/>
        </p:nvSpPr>
        <p:spPr bwMode="auto">
          <a:xfrm>
            <a:off x="6189663" y="5484813"/>
            <a:ext cx="254000" cy="244475"/>
          </a:xfrm>
          <a:prstGeom prst="rect">
            <a:avLst/>
          </a:prstGeom>
          <a:noFill/>
          <a:ln w="9525">
            <a:noFill/>
            <a:miter lim="800000"/>
            <a:headEnd/>
            <a:tailEnd/>
          </a:ln>
        </p:spPr>
        <p:txBody>
          <a:bodyPr wrap="none" lIns="92075" tIns="46038" rIns="92075" bIns="46038">
            <a:spAutoFit/>
          </a:bodyPr>
          <a:lstStyle/>
          <a:p>
            <a:pPr eaLnBrk="0" hangingPunct="0"/>
            <a:r>
              <a:rPr lang="en-GB" sz="1000"/>
              <a:t>4</a:t>
            </a:r>
          </a:p>
        </p:txBody>
      </p:sp>
      <p:sp>
        <p:nvSpPr>
          <p:cNvPr id="96426" name="Rectangle 171"/>
          <p:cNvSpPr>
            <a:spLocks noChangeArrowheads="1"/>
          </p:cNvSpPr>
          <p:nvPr/>
        </p:nvSpPr>
        <p:spPr bwMode="auto">
          <a:xfrm>
            <a:off x="6561138" y="5484813"/>
            <a:ext cx="254000" cy="244475"/>
          </a:xfrm>
          <a:prstGeom prst="rect">
            <a:avLst/>
          </a:prstGeom>
          <a:noFill/>
          <a:ln w="9525">
            <a:noFill/>
            <a:miter lim="800000"/>
            <a:headEnd/>
            <a:tailEnd/>
          </a:ln>
        </p:spPr>
        <p:txBody>
          <a:bodyPr wrap="none" lIns="92075" tIns="46038" rIns="92075" bIns="46038">
            <a:spAutoFit/>
          </a:bodyPr>
          <a:lstStyle/>
          <a:p>
            <a:pPr eaLnBrk="0" hangingPunct="0"/>
            <a:r>
              <a:rPr lang="en-GB" sz="1000"/>
              <a:t>5</a:t>
            </a:r>
          </a:p>
        </p:txBody>
      </p:sp>
      <p:sp>
        <p:nvSpPr>
          <p:cNvPr id="96427" name="Rectangle 172"/>
          <p:cNvSpPr>
            <a:spLocks noChangeArrowheads="1"/>
          </p:cNvSpPr>
          <p:nvPr/>
        </p:nvSpPr>
        <p:spPr bwMode="auto">
          <a:xfrm>
            <a:off x="6932613" y="5484813"/>
            <a:ext cx="254000" cy="244475"/>
          </a:xfrm>
          <a:prstGeom prst="rect">
            <a:avLst/>
          </a:prstGeom>
          <a:noFill/>
          <a:ln w="9525">
            <a:noFill/>
            <a:miter lim="800000"/>
            <a:headEnd/>
            <a:tailEnd/>
          </a:ln>
        </p:spPr>
        <p:txBody>
          <a:bodyPr wrap="none" lIns="92075" tIns="46038" rIns="92075" bIns="46038">
            <a:spAutoFit/>
          </a:bodyPr>
          <a:lstStyle/>
          <a:p>
            <a:pPr eaLnBrk="0" hangingPunct="0"/>
            <a:r>
              <a:rPr lang="en-GB" sz="1000"/>
              <a:t>6</a:t>
            </a:r>
          </a:p>
        </p:txBody>
      </p:sp>
      <p:sp>
        <p:nvSpPr>
          <p:cNvPr id="96428" name="Rectangle 173"/>
          <p:cNvSpPr>
            <a:spLocks noChangeArrowheads="1"/>
          </p:cNvSpPr>
          <p:nvPr/>
        </p:nvSpPr>
        <p:spPr bwMode="auto">
          <a:xfrm>
            <a:off x="7304088" y="5484813"/>
            <a:ext cx="254000" cy="244475"/>
          </a:xfrm>
          <a:prstGeom prst="rect">
            <a:avLst/>
          </a:prstGeom>
          <a:noFill/>
          <a:ln w="9525">
            <a:noFill/>
            <a:miter lim="800000"/>
            <a:headEnd/>
            <a:tailEnd/>
          </a:ln>
        </p:spPr>
        <p:txBody>
          <a:bodyPr wrap="none" lIns="92075" tIns="46038" rIns="92075" bIns="46038">
            <a:spAutoFit/>
          </a:bodyPr>
          <a:lstStyle/>
          <a:p>
            <a:pPr eaLnBrk="0" hangingPunct="0"/>
            <a:r>
              <a:rPr lang="en-GB" sz="1000"/>
              <a:t>7</a:t>
            </a:r>
          </a:p>
        </p:txBody>
      </p:sp>
      <p:sp>
        <p:nvSpPr>
          <p:cNvPr id="96429" name="Rectangle 174"/>
          <p:cNvSpPr>
            <a:spLocks noChangeArrowheads="1"/>
          </p:cNvSpPr>
          <p:nvPr/>
        </p:nvSpPr>
        <p:spPr bwMode="auto">
          <a:xfrm>
            <a:off x="7675563" y="5484813"/>
            <a:ext cx="254000" cy="244475"/>
          </a:xfrm>
          <a:prstGeom prst="rect">
            <a:avLst/>
          </a:prstGeom>
          <a:noFill/>
          <a:ln w="9525">
            <a:noFill/>
            <a:miter lim="800000"/>
            <a:headEnd/>
            <a:tailEnd/>
          </a:ln>
        </p:spPr>
        <p:txBody>
          <a:bodyPr wrap="none" lIns="92075" tIns="46038" rIns="92075" bIns="46038">
            <a:spAutoFit/>
          </a:bodyPr>
          <a:lstStyle/>
          <a:p>
            <a:pPr eaLnBrk="0" hangingPunct="0"/>
            <a:r>
              <a:rPr lang="en-GB" sz="1000"/>
              <a:t>8</a:t>
            </a:r>
          </a:p>
        </p:txBody>
      </p:sp>
      <p:sp>
        <p:nvSpPr>
          <p:cNvPr id="96430" name="Rectangle 175"/>
          <p:cNvSpPr>
            <a:spLocks noChangeArrowheads="1"/>
          </p:cNvSpPr>
          <p:nvPr/>
        </p:nvSpPr>
        <p:spPr bwMode="auto">
          <a:xfrm>
            <a:off x="8047038" y="5484813"/>
            <a:ext cx="254000" cy="244475"/>
          </a:xfrm>
          <a:prstGeom prst="rect">
            <a:avLst/>
          </a:prstGeom>
          <a:noFill/>
          <a:ln w="9525">
            <a:noFill/>
            <a:miter lim="800000"/>
            <a:headEnd/>
            <a:tailEnd/>
          </a:ln>
        </p:spPr>
        <p:txBody>
          <a:bodyPr wrap="none" lIns="92075" tIns="46038" rIns="92075" bIns="46038">
            <a:spAutoFit/>
          </a:bodyPr>
          <a:lstStyle/>
          <a:p>
            <a:pPr eaLnBrk="0" hangingPunct="0"/>
            <a:r>
              <a:rPr lang="en-GB" sz="1000"/>
              <a:t>9</a:t>
            </a:r>
          </a:p>
        </p:txBody>
      </p:sp>
      <p:sp>
        <p:nvSpPr>
          <p:cNvPr id="96431" name="Rectangle 176"/>
          <p:cNvSpPr>
            <a:spLocks noChangeArrowheads="1"/>
          </p:cNvSpPr>
          <p:nvPr/>
        </p:nvSpPr>
        <p:spPr bwMode="auto">
          <a:xfrm>
            <a:off x="8386763" y="5484813"/>
            <a:ext cx="323850" cy="244475"/>
          </a:xfrm>
          <a:prstGeom prst="rect">
            <a:avLst/>
          </a:prstGeom>
          <a:noFill/>
          <a:ln w="9525">
            <a:noFill/>
            <a:miter lim="800000"/>
            <a:headEnd/>
            <a:tailEnd/>
          </a:ln>
        </p:spPr>
        <p:txBody>
          <a:bodyPr wrap="none" lIns="92075" tIns="46038" rIns="92075" bIns="46038">
            <a:spAutoFit/>
          </a:bodyPr>
          <a:lstStyle/>
          <a:p>
            <a:pPr eaLnBrk="0" hangingPunct="0"/>
            <a:r>
              <a:rPr lang="en-GB" sz="1000"/>
              <a:t>10</a:t>
            </a:r>
          </a:p>
        </p:txBody>
      </p:sp>
      <p:sp>
        <p:nvSpPr>
          <p:cNvPr id="96432" name="Line 177"/>
          <p:cNvSpPr>
            <a:spLocks noChangeShapeType="1"/>
          </p:cNvSpPr>
          <p:nvPr/>
        </p:nvSpPr>
        <p:spPr bwMode="auto">
          <a:xfrm>
            <a:off x="5011738" y="5067300"/>
            <a:ext cx="3713162"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96433" name="Line 178"/>
          <p:cNvSpPr>
            <a:spLocks noChangeShapeType="1"/>
          </p:cNvSpPr>
          <p:nvPr/>
        </p:nvSpPr>
        <p:spPr bwMode="auto">
          <a:xfrm>
            <a:off x="5011738" y="5067300"/>
            <a:ext cx="0" cy="44450"/>
          </a:xfrm>
          <a:prstGeom prst="line">
            <a:avLst/>
          </a:prstGeom>
          <a:noFill/>
          <a:ln w="12700">
            <a:solidFill>
              <a:srgbClr val="FFFFFF"/>
            </a:solidFill>
            <a:round/>
            <a:headEnd type="none" w="sm" len="sm"/>
            <a:tailEnd type="none" w="sm" len="sm"/>
          </a:ln>
        </p:spPr>
        <p:txBody>
          <a:bodyPr wrap="none" anchor="ctr"/>
          <a:lstStyle/>
          <a:p>
            <a:endParaRPr lang="en-US"/>
          </a:p>
        </p:txBody>
      </p:sp>
      <p:sp>
        <p:nvSpPr>
          <p:cNvPr id="96434" name="Line 179"/>
          <p:cNvSpPr>
            <a:spLocks noChangeShapeType="1"/>
          </p:cNvSpPr>
          <p:nvPr/>
        </p:nvSpPr>
        <p:spPr bwMode="auto">
          <a:xfrm>
            <a:off x="5383213" y="5067300"/>
            <a:ext cx="0" cy="44450"/>
          </a:xfrm>
          <a:prstGeom prst="line">
            <a:avLst/>
          </a:prstGeom>
          <a:noFill/>
          <a:ln w="12700">
            <a:solidFill>
              <a:srgbClr val="FFFFFF"/>
            </a:solidFill>
            <a:round/>
            <a:headEnd type="none" w="sm" len="sm"/>
            <a:tailEnd type="none" w="sm" len="sm"/>
          </a:ln>
        </p:spPr>
        <p:txBody>
          <a:bodyPr wrap="none" anchor="ctr"/>
          <a:lstStyle/>
          <a:p>
            <a:endParaRPr lang="en-US"/>
          </a:p>
        </p:txBody>
      </p:sp>
      <p:sp>
        <p:nvSpPr>
          <p:cNvPr id="96435" name="Line 180"/>
          <p:cNvSpPr>
            <a:spLocks noChangeShapeType="1"/>
          </p:cNvSpPr>
          <p:nvPr/>
        </p:nvSpPr>
        <p:spPr bwMode="auto">
          <a:xfrm>
            <a:off x="5754688" y="5067300"/>
            <a:ext cx="0" cy="44450"/>
          </a:xfrm>
          <a:prstGeom prst="line">
            <a:avLst/>
          </a:prstGeom>
          <a:noFill/>
          <a:ln w="12700">
            <a:solidFill>
              <a:srgbClr val="FFFFFF"/>
            </a:solidFill>
            <a:round/>
            <a:headEnd type="none" w="sm" len="sm"/>
            <a:tailEnd type="none" w="sm" len="sm"/>
          </a:ln>
        </p:spPr>
        <p:txBody>
          <a:bodyPr wrap="none" anchor="ctr"/>
          <a:lstStyle/>
          <a:p>
            <a:endParaRPr lang="en-US"/>
          </a:p>
        </p:txBody>
      </p:sp>
      <p:sp>
        <p:nvSpPr>
          <p:cNvPr id="96436" name="Line 181"/>
          <p:cNvSpPr>
            <a:spLocks noChangeShapeType="1"/>
          </p:cNvSpPr>
          <p:nvPr/>
        </p:nvSpPr>
        <p:spPr bwMode="auto">
          <a:xfrm>
            <a:off x="6126163" y="5067300"/>
            <a:ext cx="0" cy="44450"/>
          </a:xfrm>
          <a:prstGeom prst="line">
            <a:avLst/>
          </a:prstGeom>
          <a:noFill/>
          <a:ln w="12700">
            <a:solidFill>
              <a:srgbClr val="FFFFFF"/>
            </a:solidFill>
            <a:round/>
            <a:headEnd type="none" w="sm" len="sm"/>
            <a:tailEnd type="none" w="sm" len="sm"/>
          </a:ln>
        </p:spPr>
        <p:txBody>
          <a:bodyPr wrap="none" anchor="ctr"/>
          <a:lstStyle/>
          <a:p>
            <a:endParaRPr lang="en-US"/>
          </a:p>
        </p:txBody>
      </p:sp>
      <p:sp>
        <p:nvSpPr>
          <p:cNvPr id="96437" name="Line 182"/>
          <p:cNvSpPr>
            <a:spLocks noChangeShapeType="1"/>
          </p:cNvSpPr>
          <p:nvPr/>
        </p:nvSpPr>
        <p:spPr bwMode="auto">
          <a:xfrm>
            <a:off x="6497638" y="5067300"/>
            <a:ext cx="0" cy="44450"/>
          </a:xfrm>
          <a:prstGeom prst="line">
            <a:avLst/>
          </a:prstGeom>
          <a:noFill/>
          <a:ln w="12700">
            <a:solidFill>
              <a:srgbClr val="FFFFFF"/>
            </a:solidFill>
            <a:round/>
            <a:headEnd type="none" w="sm" len="sm"/>
            <a:tailEnd type="none" w="sm" len="sm"/>
          </a:ln>
        </p:spPr>
        <p:txBody>
          <a:bodyPr wrap="none" anchor="ctr"/>
          <a:lstStyle/>
          <a:p>
            <a:endParaRPr lang="en-US"/>
          </a:p>
        </p:txBody>
      </p:sp>
      <p:sp>
        <p:nvSpPr>
          <p:cNvPr id="96438" name="Line 183"/>
          <p:cNvSpPr>
            <a:spLocks noChangeShapeType="1"/>
          </p:cNvSpPr>
          <p:nvPr/>
        </p:nvSpPr>
        <p:spPr bwMode="auto">
          <a:xfrm>
            <a:off x="6869113" y="5067300"/>
            <a:ext cx="0" cy="44450"/>
          </a:xfrm>
          <a:prstGeom prst="line">
            <a:avLst/>
          </a:prstGeom>
          <a:noFill/>
          <a:ln w="12700">
            <a:solidFill>
              <a:srgbClr val="FFFFFF"/>
            </a:solidFill>
            <a:round/>
            <a:headEnd type="none" w="sm" len="sm"/>
            <a:tailEnd type="none" w="sm" len="sm"/>
          </a:ln>
        </p:spPr>
        <p:txBody>
          <a:bodyPr wrap="none" anchor="ctr"/>
          <a:lstStyle/>
          <a:p>
            <a:endParaRPr lang="en-US"/>
          </a:p>
        </p:txBody>
      </p:sp>
      <p:sp>
        <p:nvSpPr>
          <p:cNvPr id="96439" name="Line 184"/>
          <p:cNvSpPr>
            <a:spLocks noChangeShapeType="1"/>
          </p:cNvSpPr>
          <p:nvPr/>
        </p:nvSpPr>
        <p:spPr bwMode="auto">
          <a:xfrm>
            <a:off x="7239000" y="5067300"/>
            <a:ext cx="0" cy="44450"/>
          </a:xfrm>
          <a:prstGeom prst="line">
            <a:avLst/>
          </a:prstGeom>
          <a:noFill/>
          <a:ln w="12700">
            <a:solidFill>
              <a:srgbClr val="FFFFFF"/>
            </a:solidFill>
            <a:round/>
            <a:headEnd type="none" w="sm" len="sm"/>
            <a:tailEnd type="none" w="sm" len="sm"/>
          </a:ln>
        </p:spPr>
        <p:txBody>
          <a:bodyPr wrap="none" anchor="ctr"/>
          <a:lstStyle/>
          <a:p>
            <a:endParaRPr lang="en-US"/>
          </a:p>
        </p:txBody>
      </p:sp>
      <p:sp>
        <p:nvSpPr>
          <p:cNvPr id="96440" name="Line 185"/>
          <p:cNvSpPr>
            <a:spLocks noChangeShapeType="1"/>
          </p:cNvSpPr>
          <p:nvPr/>
        </p:nvSpPr>
        <p:spPr bwMode="auto">
          <a:xfrm>
            <a:off x="7612063" y="5067300"/>
            <a:ext cx="0" cy="44450"/>
          </a:xfrm>
          <a:prstGeom prst="line">
            <a:avLst/>
          </a:prstGeom>
          <a:noFill/>
          <a:ln w="12700">
            <a:solidFill>
              <a:srgbClr val="FFFFFF"/>
            </a:solidFill>
            <a:round/>
            <a:headEnd type="none" w="sm" len="sm"/>
            <a:tailEnd type="none" w="sm" len="sm"/>
          </a:ln>
        </p:spPr>
        <p:txBody>
          <a:bodyPr wrap="none" anchor="ctr"/>
          <a:lstStyle/>
          <a:p>
            <a:endParaRPr lang="en-US"/>
          </a:p>
        </p:txBody>
      </p:sp>
      <p:sp>
        <p:nvSpPr>
          <p:cNvPr id="96441" name="Line 186"/>
          <p:cNvSpPr>
            <a:spLocks noChangeShapeType="1"/>
          </p:cNvSpPr>
          <p:nvPr/>
        </p:nvSpPr>
        <p:spPr bwMode="auto">
          <a:xfrm>
            <a:off x="7981950" y="5067300"/>
            <a:ext cx="0" cy="44450"/>
          </a:xfrm>
          <a:prstGeom prst="line">
            <a:avLst/>
          </a:prstGeom>
          <a:noFill/>
          <a:ln w="12700">
            <a:solidFill>
              <a:srgbClr val="FFFFFF"/>
            </a:solidFill>
            <a:round/>
            <a:headEnd type="none" w="sm" len="sm"/>
            <a:tailEnd type="none" w="sm" len="sm"/>
          </a:ln>
        </p:spPr>
        <p:txBody>
          <a:bodyPr wrap="none" anchor="ctr"/>
          <a:lstStyle/>
          <a:p>
            <a:endParaRPr lang="en-US"/>
          </a:p>
        </p:txBody>
      </p:sp>
      <p:sp>
        <p:nvSpPr>
          <p:cNvPr id="96442" name="Line 187"/>
          <p:cNvSpPr>
            <a:spLocks noChangeShapeType="1"/>
          </p:cNvSpPr>
          <p:nvPr/>
        </p:nvSpPr>
        <p:spPr bwMode="auto">
          <a:xfrm>
            <a:off x="8355013" y="5067300"/>
            <a:ext cx="0" cy="44450"/>
          </a:xfrm>
          <a:prstGeom prst="line">
            <a:avLst/>
          </a:prstGeom>
          <a:noFill/>
          <a:ln w="12700">
            <a:solidFill>
              <a:srgbClr val="FFFFFF"/>
            </a:solidFill>
            <a:round/>
            <a:headEnd type="none" w="sm" len="sm"/>
            <a:tailEnd type="none" w="sm" len="sm"/>
          </a:ln>
        </p:spPr>
        <p:txBody>
          <a:bodyPr wrap="none" anchor="ctr"/>
          <a:lstStyle/>
          <a:p>
            <a:endParaRPr lang="en-US"/>
          </a:p>
        </p:txBody>
      </p:sp>
      <p:sp>
        <p:nvSpPr>
          <p:cNvPr id="96443" name="Line 188"/>
          <p:cNvSpPr>
            <a:spLocks noChangeShapeType="1"/>
          </p:cNvSpPr>
          <p:nvPr/>
        </p:nvSpPr>
        <p:spPr bwMode="auto">
          <a:xfrm>
            <a:off x="8724900" y="5067300"/>
            <a:ext cx="0" cy="44450"/>
          </a:xfrm>
          <a:prstGeom prst="line">
            <a:avLst/>
          </a:prstGeom>
          <a:noFill/>
          <a:ln w="12700">
            <a:solidFill>
              <a:srgbClr val="FFFFFF"/>
            </a:solidFill>
            <a:round/>
            <a:headEnd type="none" w="sm" len="sm"/>
            <a:tailEnd type="none" w="sm" len="sm"/>
          </a:ln>
        </p:spPr>
        <p:txBody>
          <a:bodyPr wrap="none" anchor="ctr"/>
          <a:lstStyle/>
          <a:p>
            <a:endParaRPr lang="en-US"/>
          </a:p>
        </p:txBody>
      </p:sp>
      <p:sp>
        <p:nvSpPr>
          <p:cNvPr id="96444" name="Rectangle 189"/>
          <p:cNvSpPr>
            <a:spLocks noChangeArrowheads="1"/>
          </p:cNvSpPr>
          <p:nvPr/>
        </p:nvSpPr>
        <p:spPr bwMode="auto">
          <a:xfrm>
            <a:off x="4818063" y="1917700"/>
            <a:ext cx="819150" cy="274638"/>
          </a:xfrm>
          <a:prstGeom prst="rect">
            <a:avLst/>
          </a:prstGeom>
          <a:noFill/>
          <a:ln w="9525">
            <a:noFill/>
            <a:miter lim="800000"/>
            <a:headEnd/>
            <a:tailEnd/>
          </a:ln>
        </p:spPr>
        <p:txBody>
          <a:bodyPr wrap="none" lIns="92075" tIns="46038" rIns="92075" bIns="46038">
            <a:spAutoFit/>
          </a:bodyPr>
          <a:lstStyle/>
          <a:p>
            <a:pPr eaLnBrk="0" hangingPunct="0"/>
            <a:r>
              <a:rPr lang="en-GB" sz="1200"/>
              <a:t>% of total</a:t>
            </a:r>
          </a:p>
        </p:txBody>
      </p:sp>
      <p:sp>
        <p:nvSpPr>
          <p:cNvPr id="96445" name="Rectangle 190"/>
          <p:cNvSpPr>
            <a:spLocks noChangeArrowheads="1"/>
          </p:cNvSpPr>
          <p:nvPr/>
        </p:nvSpPr>
        <p:spPr bwMode="auto">
          <a:xfrm>
            <a:off x="4810125" y="2095500"/>
            <a:ext cx="842963" cy="274638"/>
          </a:xfrm>
          <a:prstGeom prst="rect">
            <a:avLst/>
          </a:prstGeom>
          <a:noFill/>
          <a:ln w="9525">
            <a:noFill/>
            <a:miter lim="800000"/>
            <a:headEnd/>
            <a:tailEnd/>
          </a:ln>
        </p:spPr>
        <p:txBody>
          <a:bodyPr wrap="none" lIns="92075" tIns="46038" rIns="92075" bIns="46038">
            <a:spAutoFit/>
          </a:bodyPr>
          <a:lstStyle/>
          <a:p>
            <a:pPr eaLnBrk="0" hangingPunct="0"/>
            <a:r>
              <a:rPr lang="en-GB" sz="1200"/>
              <a:t> company</a:t>
            </a:r>
          </a:p>
        </p:txBody>
      </p:sp>
      <p:sp>
        <p:nvSpPr>
          <p:cNvPr id="96446" name="Rectangle 191"/>
          <p:cNvSpPr>
            <a:spLocks noChangeArrowheads="1"/>
          </p:cNvSpPr>
          <p:nvPr/>
        </p:nvSpPr>
        <p:spPr bwMode="auto">
          <a:xfrm>
            <a:off x="4897438" y="2273300"/>
            <a:ext cx="598487" cy="274638"/>
          </a:xfrm>
          <a:prstGeom prst="rect">
            <a:avLst/>
          </a:prstGeom>
          <a:noFill/>
          <a:ln w="9525">
            <a:noFill/>
            <a:miter lim="800000"/>
            <a:headEnd/>
            <a:tailEnd/>
          </a:ln>
        </p:spPr>
        <p:txBody>
          <a:bodyPr wrap="none" lIns="92075" tIns="46038" rIns="92075" bIns="46038">
            <a:spAutoFit/>
          </a:bodyPr>
          <a:lstStyle/>
          <a:p>
            <a:pPr eaLnBrk="0" hangingPunct="0"/>
            <a:r>
              <a:rPr lang="en-GB" sz="1200"/>
              <a:t>profits</a:t>
            </a:r>
          </a:p>
        </p:txBody>
      </p:sp>
      <p:sp>
        <p:nvSpPr>
          <p:cNvPr id="96447" name="Rectangle 192"/>
          <p:cNvSpPr>
            <a:spLocks noChangeArrowheads="1"/>
          </p:cNvSpPr>
          <p:nvPr/>
        </p:nvSpPr>
        <p:spPr bwMode="auto">
          <a:xfrm>
            <a:off x="4894263" y="5610225"/>
            <a:ext cx="892175" cy="244475"/>
          </a:xfrm>
          <a:prstGeom prst="rect">
            <a:avLst/>
          </a:prstGeom>
          <a:noFill/>
          <a:ln w="9525">
            <a:noFill/>
            <a:miter lim="800000"/>
            <a:headEnd/>
            <a:tailEnd/>
          </a:ln>
        </p:spPr>
        <p:txBody>
          <a:bodyPr wrap="none" lIns="92075" tIns="46038" rIns="92075" bIns="46038">
            <a:spAutoFit/>
          </a:bodyPr>
          <a:lstStyle/>
          <a:p>
            <a:pPr eaLnBrk="0" hangingPunct="0"/>
            <a:r>
              <a:rPr lang="en-GB" sz="1000"/>
              <a:t>Largest 10%</a:t>
            </a:r>
          </a:p>
        </p:txBody>
      </p:sp>
      <p:sp>
        <p:nvSpPr>
          <p:cNvPr id="96448" name="Rectangle 193"/>
          <p:cNvSpPr>
            <a:spLocks noChangeArrowheads="1"/>
          </p:cNvSpPr>
          <p:nvPr/>
        </p:nvSpPr>
        <p:spPr bwMode="auto">
          <a:xfrm>
            <a:off x="4887913" y="5762625"/>
            <a:ext cx="682625" cy="244475"/>
          </a:xfrm>
          <a:prstGeom prst="rect">
            <a:avLst/>
          </a:prstGeom>
          <a:noFill/>
          <a:ln w="9525">
            <a:noFill/>
            <a:miter lim="800000"/>
            <a:headEnd/>
            <a:tailEnd/>
          </a:ln>
        </p:spPr>
        <p:txBody>
          <a:bodyPr wrap="none" lIns="92075" tIns="46038" rIns="92075" bIns="46038">
            <a:spAutoFit/>
          </a:bodyPr>
          <a:lstStyle/>
          <a:p>
            <a:pPr eaLnBrk="0" hangingPunct="0"/>
            <a:r>
              <a:rPr lang="en-GB" sz="1000"/>
              <a:t>of clients</a:t>
            </a:r>
          </a:p>
        </p:txBody>
      </p:sp>
      <p:sp>
        <p:nvSpPr>
          <p:cNvPr id="96449" name="Rectangle 194"/>
          <p:cNvSpPr>
            <a:spLocks noChangeArrowheads="1"/>
          </p:cNvSpPr>
          <p:nvPr/>
        </p:nvSpPr>
        <p:spPr bwMode="auto">
          <a:xfrm>
            <a:off x="7867650" y="5610225"/>
            <a:ext cx="957263" cy="244475"/>
          </a:xfrm>
          <a:prstGeom prst="rect">
            <a:avLst/>
          </a:prstGeom>
          <a:noFill/>
          <a:ln w="9525">
            <a:noFill/>
            <a:miter lim="800000"/>
            <a:headEnd/>
            <a:tailEnd/>
          </a:ln>
        </p:spPr>
        <p:txBody>
          <a:bodyPr wrap="none" lIns="92075" tIns="46038" rIns="92075" bIns="46038">
            <a:spAutoFit/>
          </a:bodyPr>
          <a:lstStyle/>
          <a:p>
            <a:pPr eaLnBrk="0" hangingPunct="0"/>
            <a:r>
              <a:rPr lang="en-GB" sz="1000"/>
              <a:t>Smallest 10%</a:t>
            </a:r>
          </a:p>
        </p:txBody>
      </p:sp>
      <p:sp>
        <p:nvSpPr>
          <p:cNvPr id="96450" name="Rectangle 195"/>
          <p:cNvSpPr>
            <a:spLocks noChangeArrowheads="1"/>
          </p:cNvSpPr>
          <p:nvPr/>
        </p:nvSpPr>
        <p:spPr bwMode="auto">
          <a:xfrm>
            <a:off x="7889875" y="5762625"/>
            <a:ext cx="682625" cy="244475"/>
          </a:xfrm>
          <a:prstGeom prst="rect">
            <a:avLst/>
          </a:prstGeom>
          <a:noFill/>
          <a:ln w="9525">
            <a:noFill/>
            <a:miter lim="800000"/>
            <a:headEnd/>
            <a:tailEnd/>
          </a:ln>
        </p:spPr>
        <p:txBody>
          <a:bodyPr wrap="none" lIns="92075" tIns="46038" rIns="92075" bIns="46038">
            <a:spAutoFit/>
          </a:bodyPr>
          <a:lstStyle/>
          <a:p>
            <a:pPr eaLnBrk="0" hangingPunct="0"/>
            <a:r>
              <a:rPr lang="en-GB" sz="1000"/>
              <a:t>of clients</a:t>
            </a:r>
          </a:p>
        </p:txBody>
      </p:sp>
      <p:sp>
        <p:nvSpPr>
          <p:cNvPr id="96451" name="Rectangle 196"/>
          <p:cNvSpPr>
            <a:spLocks noChangeArrowheads="1"/>
          </p:cNvSpPr>
          <p:nvPr/>
        </p:nvSpPr>
        <p:spPr bwMode="auto">
          <a:xfrm>
            <a:off x="6815138" y="5691188"/>
            <a:ext cx="219075" cy="244475"/>
          </a:xfrm>
          <a:prstGeom prst="rect">
            <a:avLst/>
          </a:prstGeom>
          <a:noFill/>
          <a:ln w="9525">
            <a:noFill/>
            <a:miter lim="800000"/>
            <a:headEnd/>
            <a:tailEnd/>
          </a:ln>
        </p:spPr>
        <p:txBody>
          <a:bodyPr wrap="none" lIns="92075" tIns="46038" rIns="92075" bIns="46038">
            <a:spAutoFit/>
          </a:bodyPr>
          <a:lstStyle/>
          <a:p>
            <a:pPr eaLnBrk="0" hangingPunct="0"/>
            <a:r>
              <a:rPr lang="en-GB" sz="1000"/>
              <a:t> </a:t>
            </a:r>
          </a:p>
        </p:txBody>
      </p:sp>
      <p:sp>
        <p:nvSpPr>
          <p:cNvPr id="96452" name="Rectangle 197"/>
          <p:cNvSpPr>
            <a:spLocks noChangeArrowheads="1"/>
          </p:cNvSpPr>
          <p:nvPr/>
        </p:nvSpPr>
        <p:spPr bwMode="auto">
          <a:xfrm>
            <a:off x="5859463" y="5873750"/>
            <a:ext cx="2182812" cy="304800"/>
          </a:xfrm>
          <a:prstGeom prst="rect">
            <a:avLst/>
          </a:prstGeom>
          <a:noFill/>
          <a:ln w="9525">
            <a:noFill/>
            <a:miter lim="800000"/>
            <a:headEnd/>
            <a:tailEnd/>
          </a:ln>
        </p:spPr>
        <p:txBody>
          <a:bodyPr wrap="none" lIns="92075" tIns="46038" rIns="92075" bIns="46038">
            <a:spAutoFit/>
          </a:bodyPr>
          <a:lstStyle/>
          <a:p>
            <a:pPr eaLnBrk="0" hangingPunct="0"/>
            <a:r>
              <a:rPr lang="en-GB" sz="1400" b="1"/>
              <a:t>customer decile groups</a:t>
            </a:r>
          </a:p>
        </p:txBody>
      </p:sp>
      <p:sp>
        <p:nvSpPr>
          <p:cNvPr id="96453" name="Rectangle 198"/>
          <p:cNvSpPr>
            <a:spLocks noChangeArrowheads="1"/>
          </p:cNvSpPr>
          <p:nvPr/>
        </p:nvSpPr>
        <p:spPr bwMode="auto">
          <a:xfrm>
            <a:off x="5802313" y="2198688"/>
            <a:ext cx="1889125" cy="368300"/>
          </a:xfrm>
          <a:prstGeom prst="rect">
            <a:avLst/>
          </a:prstGeom>
          <a:noFill/>
          <a:ln w="9525">
            <a:noFill/>
            <a:miter lim="800000"/>
            <a:headEnd/>
            <a:tailEnd/>
          </a:ln>
        </p:spPr>
        <p:txBody>
          <a:bodyPr lIns="92075" tIns="46038" rIns="92075" bIns="46038"/>
          <a:lstStyle/>
          <a:p>
            <a:pPr algn="ctr" eaLnBrk="0" hangingPunct="0">
              <a:lnSpc>
                <a:spcPct val="90000"/>
              </a:lnSpc>
            </a:pPr>
            <a:r>
              <a:rPr lang="en-GB" sz="2000" b="1" i="1">
                <a:solidFill>
                  <a:srgbClr val="FF6600"/>
                </a:solidFill>
              </a:rPr>
              <a:t>t.o</a:t>
            </a:r>
          </a:p>
        </p:txBody>
      </p:sp>
      <p:sp>
        <p:nvSpPr>
          <p:cNvPr id="96454" name="Rectangle 199"/>
          <p:cNvSpPr>
            <a:spLocks noChangeArrowheads="1"/>
          </p:cNvSpPr>
          <p:nvPr/>
        </p:nvSpPr>
        <p:spPr bwMode="auto">
          <a:xfrm>
            <a:off x="158218" y="1136650"/>
            <a:ext cx="9144000" cy="457200"/>
          </a:xfrm>
          <a:prstGeom prst="rect">
            <a:avLst/>
          </a:prstGeom>
          <a:noFill/>
          <a:ln w="9525">
            <a:noFill/>
            <a:miter lim="800000"/>
            <a:headEnd/>
            <a:tailEnd/>
          </a:ln>
        </p:spPr>
        <p:txBody>
          <a:bodyPr lIns="92075" tIns="46038" rIns="92075" bIns="46038">
            <a:spAutoFit/>
          </a:bodyPr>
          <a:lstStyle/>
          <a:p>
            <a:pPr eaLnBrk="0" hangingPunct="0"/>
            <a:r>
              <a:rPr lang="en-GB" sz="2000" b="1" dirty="0">
                <a:solidFill>
                  <a:srgbClr val="0033CC"/>
                </a:solidFill>
              </a:rPr>
              <a:t>% of company profit by customer </a:t>
            </a:r>
            <a:r>
              <a:rPr lang="en-GB" sz="2000" b="1" dirty="0" err="1">
                <a:solidFill>
                  <a:srgbClr val="0033CC"/>
                </a:solidFill>
              </a:rPr>
              <a:t>decile</a:t>
            </a:r>
            <a:r>
              <a:rPr lang="en-GB" sz="2400" b="1" dirty="0"/>
              <a:t> </a:t>
            </a:r>
            <a:r>
              <a:rPr lang="en-GB" dirty="0"/>
              <a:t>(each </a:t>
            </a:r>
            <a:r>
              <a:rPr lang="en-GB" dirty="0" err="1"/>
              <a:t>decile</a:t>
            </a:r>
            <a:r>
              <a:rPr lang="en-GB" dirty="0"/>
              <a:t> = 10% of client base)</a:t>
            </a:r>
            <a:endParaRPr lang="en-GB" sz="2000" b="1" dirty="0"/>
          </a:p>
        </p:txBody>
      </p:sp>
      <p:sp>
        <p:nvSpPr>
          <p:cNvPr id="96455" name="Rectangle 200"/>
          <p:cNvSpPr>
            <a:spLocks noChangeArrowheads="1"/>
          </p:cNvSpPr>
          <p:nvPr/>
        </p:nvSpPr>
        <p:spPr bwMode="auto">
          <a:xfrm>
            <a:off x="178327" y="6323012"/>
            <a:ext cx="3626762" cy="313677"/>
          </a:xfrm>
          <a:prstGeom prst="rect">
            <a:avLst/>
          </a:prstGeom>
          <a:noFill/>
          <a:ln w="9525">
            <a:noFill/>
            <a:miter lim="800000"/>
            <a:headEnd/>
            <a:tailEnd/>
          </a:ln>
        </p:spPr>
        <p:txBody>
          <a:bodyPr wrap="none" lIns="92075" tIns="46038" rIns="92075" bIns="46038">
            <a:spAutoFit/>
          </a:bodyPr>
          <a:lstStyle/>
          <a:p>
            <a:pPr eaLnBrk="0" hangingPunct="0">
              <a:lnSpc>
                <a:spcPct val="130000"/>
              </a:lnSpc>
            </a:pPr>
            <a:r>
              <a:rPr lang="en-GB" sz="1200" i="1" dirty="0"/>
              <a:t>Adapted from:</a:t>
            </a:r>
            <a:r>
              <a:rPr lang="en-GB" sz="1200" dirty="0"/>
              <a:t> ‘</a:t>
            </a:r>
            <a:r>
              <a:rPr lang="en-GB" sz="1200" i="1" dirty="0"/>
              <a:t>Profitable customers’</a:t>
            </a:r>
            <a:r>
              <a:rPr lang="en-GB" sz="1200" dirty="0"/>
              <a:t> by Charles Wilson</a:t>
            </a:r>
          </a:p>
        </p:txBody>
      </p:sp>
      <p:sp>
        <p:nvSpPr>
          <p:cNvPr id="201" name="Slide Number Placeholder 2"/>
          <p:cNvSpPr>
            <a:spLocks noGrp="1"/>
          </p:cNvSpPr>
          <p:nvPr>
            <p:ph type="sldNum" sz="quarter" idx="12"/>
          </p:nvPr>
        </p:nvSpPr>
        <p:spPr>
          <a:xfrm>
            <a:off x="8636000" y="6445250"/>
            <a:ext cx="444500" cy="365125"/>
          </a:xfrm>
        </p:spPr>
        <p:txBody>
          <a:bodyPr/>
          <a:lstStyle/>
          <a:p>
            <a:pPr>
              <a:defRPr/>
            </a:pPr>
            <a:fld id="{344BAFD0-F2D5-49B2-9B8A-FCB034903132}" type="slidenum">
              <a:rPr lang="en-US" sz="1200" smtClean="0"/>
              <a:pPr>
                <a:defRPr/>
              </a:pPr>
              <a:t>19</a:t>
            </a:fld>
            <a:endParaRPr lang="en-US" sz="1200" dirty="0"/>
          </a:p>
        </p:txBody>
      </p:sp>
    </p:spTree>
    <p:extLst>
      <p:ext uri="{BB962C8B-B14F-4D97-AF65-F5344CB8AC3E}">
        <p14:creationId xmlns:p14="http://schemas.microsoft.com/office/powerpoint/2010/main" val="3358766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3"/>
          <p:cNvSpPr>
            <a:spLocks noGrp="1" noChangeArrowheads="1"/>
          </p:cNvSpPr>
          <p:nvPr>
            <p:ph type="body" idx="1"/>
          </p:nvPr>
        </p:nvSpPr>
        <p:spPr>
          <a:xfrm>
            <a:off x="136787" y="1604935"/>
            <a:ext cx="8286750" cy="4530725"/>
          </a:xfrm>
        </p:spPr>
        <p:txBody>
          <a:bodyPr>
            <a:normAutofit/>
          </a:bodyPr>
          <a:lstStyle/>
          <a:p>
            <a:pPr>
              <a:buFont typeface="Arial" charset="0"/>
              <a:buChar char="•"/>
            </a:pPr>
            <a:r>
              <a:rPr lang="en-GB" sz="2100" dirty="0" smtClean="0"/>
              <a:t>A brief history of marketing</a:t>
            </a:r>
          </a:p>
          <a:p>
            <a:pPr>
              <a:buFont typeface="Arial" charset="0"/>
              <a:buChar char="•"/>
            </a:pPr>
            <a:r>
              <a:rPr lang="en-GB" sz="2100" dirty="0" smtClean="0"/>
              <a:t>The limited value of P and L statements and Balance Sheets</a:t>
            </a:r>
          </a:p>
          <a:p>
            <a:pPr>
              <a:buFont typeface="Arial" charset="0"/>
              <a:buChar char="•"/>
            </a:pPr>
            <a:r>
              <a:rPr lang="en-GB" sz="2100" dirty="0" smtClean="0"/>
              <a:t>How marketing and sales have changed forever</a:t>
            </a:r>
          </a:p>
          <a:p>
            <a:pPr>
              <a:buFont typeface="Arial" charset="0"/>
              <a:buChar char="•"/>
            </a:pPr>
            <a:r>
              <a:rPr lang="en-GB" sz="2100" dirty="0" smtClean="0"/>
              <a:t>Why excellent marketing is an essential prerequisite for successful selling</a:t>
            </a:r>
          </a:p>
          <a:p>
            <a:pPr>
              <a:buFont typeface="Arial" charset="0"/>
              <a:buChar char="•"/>
            </a:pPr>
            <a:r>
              <a:rPr lang="en-GB" sz="2100" dirty="0" smtClean="0"/>
              <a:t>The roles and skills needed for excellent selling</a:t>
            </a:r>
            <a:endParaRPr lang="en-GB" sz="2100" dirty="0"/>
          </a:p>
        </p:txBody>
      </p:sp>
      <p:sp>
        <p:nvSpPr>
          <p:cNvPr id="3" name="Slide Number Placeholder 2"/>
          <p:cNvSpPr>
            <a:spLocks noGrp="1"/>
          </p:cNvSpPr>
          <p:nvPr>
            <p:ph type="sldNum" sz="quarter" idx="12"/>
          </p:nvPr>
        </p:nvSpPr>
        <p:spPr/>
        <p:txBody>
          <a:bodyPr/>
          <a:lstStyle/>
          <a:p>
            <a:pPr>
              <a:defRPr/>
            </a:pPr>
            <a:fld id="{344BAFD0-F2D5-49B2-9B8A-FCB034903132}" type="slidenum">
              <a:rPr lang="en-US" sz="1200" smtClean="0"/>
              <a:pPr>
                <a:defRPr/>
              </a:pPr>
              <a:t>2</a:t>
            </a:fld>
            <a:endParaRPr lang="en-US" sz="1200" dirty="0"/>
          </a:p>
        </p:txBody>
      </p:sp>
    </p:spTree>
    <p:extLst>
      <p:ext uri="{BB962C8B-B14F-4D97-AF65-F5344CB8AC3E}">
        <p14:creationId xmlns:p14="http://schemas.microsoft.com/office/powerpoint/2010/main" val="3920772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p:txBody>
          <a:bodyPr/>
          <a:lstStyle/>
          <a:p>
            <a:r>
              <a:rPr lang="en-GB" altLang="en-US" smtClean="0"/>
              <a:t>Strategic Purchasing</a:t>
            </a:r>
          </a:p>
        </p:txBody>
      </p:sp>
      <p:sp>
        <p:nvSpPr>
          <p:cNvPr id="21507" name="Rectangle 3"/>
          <p:cNvSpPr>
            <a:spLocks noChangeArrowheads="1"/>
          </p:cNvSpPr>
          <p:nvPr/>
        </p:nvSpPr>
        <p:spPr bwMode="auto">
          <a:xfrm>
            <a:off x="3009900" y="1962150"/>
            <a:ext cx="4895850" cy="3638550"/>
          </a:xfrm>
          <a:prstGeom prst="rect">
            <a:avLst/>
          </a:prstGeom>
          <a:solidFill>
            <a:srgbClr val="EDBBEC"/>
          </a:solidFill>
          <a:ln w="9525">
            <a:miter lim="800000"/>
            <a:headEnd/>
            <a:tailEnd/>
          </a:ln>
          <a:scene3d>
            <a:camera prst="legacyObliqueBottomLeft"/>
            <a:lightRig rig="legacyFlat3" dir="t"/>
          </a:scene3d>
          <a:sp3d extrusionH="430200" prstMaterial="legacyMatte">
            <a:bevelT w="13500" h="13500" prst="angle"/>
            <a:bevelB w="13500" h="13500" prst="angle"/>
            <a:extrusionClr>
              <a:srgbClr val="EDBBEC"/>
            </a:extrusionClr>
          </a:sp3d>
        </p:spPr>
        <p:txBody>
          <a:bodyPr wrap="none" anchor="ctr">
            <a:flatTx/>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endParaRPr lang="en-US" altLang="en-US" sz="1800">
              <a:solidFill>
                <a:srgbClr val="000000"/>
              </a:solidFill>
              <a:latin typeface="EnergisPresent" pitchFamily="2" charset="0"/>
            </a:endParaRPr>
          </a:p>
        </p:txBody>
      </p:sp>
      <p:sp>
        <p:nvSpPr>
          <p:cNvPr id="21508" name="Line 4"/>
          <p:cNvSpPr>
            <a:spLocks noChangeShapeType="1"/>
          </p:cNvSpPr>
          <p:nvPr/>
        </p:nvSpPr>
        <p:spPr bwMode="auto">
          <a:xfrm>
            <a:off x="5410200" y="2038350"/>
            <a:ext cx="0" cy="3619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509" name="Line 5"/>
          <p:cNvSpPr>
            <a:spLocks noChangeShapeType="1"/>
          </p:cNvSpPr>
          <p:nvPr/>
        </p:nvSpPr>
        <p:spPr bwMode="auto">
          <a:xfrm>
            <a:off x="3028950" y="3848100"/>
            <a:ext cx="48387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510" name="Text Box 6"/>
          <p:cNvSpPr txBox="1">
            <a:spLocks noChangeArrowheads="1"/>
          </p:cNvSpPr>
          <p:nvPr/>
        </p:nvSpPr>
        <p:spPr bwMode="auto">
          <a:xfrm>
            <a:off x="3146425" y="2557463"/>
            <a:ext cx="1289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GB" altLang="en-US" sz="1800">
                <a:solidFill>
                  <a:srgbClr val="000000"/>
                </a:solidFill>
                <a:latin typeface="EnergisPresent" pitchFamily="2" charset="0"/>
              </a:rPr>
              <a:t>Nurture account</a:t>
            </a:r>
          </a:p>
          <a:p>
            <a:r>
              <a:rPr lang="en-GB" altLang="en-US" sz="1800">
                <a:solidFill>
                  <a:srgbClr val="000000"/>
                </a:solidFill>
                <a:latin typeface="EnergisPresent" pitchFamily="2" charset="0"/>
              </a:rPr>
              <a:t>Expand Business</a:t>
            </a:r>
          </a:p>
          <a:p>
            <a:r>
              <a:rPr lang="en-GB" altLang="en-US" sz="1800">
                <a:solidFill>
                  <a:srgbClr val="000000"/>
                </a:solidFill>
                <a:latin typeface="EnergisPresent" pitchFamily="2" charset="0"/>
              </a:rPr>
              <a:t>Seek New </a:t>
            </a:r>
          </a:p>
          <a:p>
            <a:r>
              <a:rPr lang="en-GB" altLang="en-US" sz="1800">
                <a:solidFill>
                  <a:srgbClr val="000000"/>
                </a:solidFill>
                <a:latin typeface="EnergisPresent" pitchFamily="2" charset="0"/>
              </a:rPr>
              <a:t>Opportunities</a:t>
            </a:r>
          </a:p>
        </p:txBody>
      </p:sp>
      <p:sp>
        <p:nvSpPr>
          <p:cNvPr id="21511" name="Text Box 7"/>
          <p:cNvSpPr txBox="1">
            <a:spLocks noChangeArrowheads="1"/>
          </p:cNvSpPr>
          <p:nvPr/>
        </p:nvSpPr>
        <p:spPr bwMode="auto">
          <a:xfrm>
            <a:off x="5927725" y="2097088"/>
            <a:ext cx="763588" cy="396875"/>
          </a:xfrm>
          <a:prstGeom prst="rect">
            <a:avLst/>
          </a:prstGeom>
          <a:solidFill>
            <a:schemeClr val="hlink"/>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GB" altLang="en-US" sz="2000" b="1">
                <a:solidFill>
                  <a:srgbClr val="000000"/>
                </a:solidFill>
                <a:latin typeface="EnergisPresent" pitchFamily="2" charset="0"/>
              </a:rPr>
              <a:t>Core</a:t>
            </a:r>
            <a:endParaRPr lang="en-GB" altLang="en-US" b="1">
              <a:solidFill>
                <a:srgbClr val="000000"/>
              </a:solidFill>
              <a:latin typeface="EnergisPresent" pitchFamily="2" charset="0"/>
            </a:endParaRPr>
          </a:p>
        </p:txBody>
      </p:sp>
      <p:sp>
        <p:nvSpPr>
          <p:cNvPr id="21512" name="Text Box 8"/>
          <p:cNvSpPr txBox="1">
            <a:spLocks noChangeArrowheads="1"/>
          </p:cNvSpPr>
          <p:nvPr/>
        </p:nvSpPr>
        <p:spPr bwMode="auto">
          <a:xfrm>
            <a:off x="3260725" y="3962400"/>
            <a:ext cx="1882775" cy="396875"/>
          </a:xfrm>
          <a:prstGeom prst="rect">
            <a:avLst/>
          </a:prstGeom>
          <a:solidFill>
            <a:schemeClr val="hlink"/>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GB" altLang="en-US" sz="2000" b="1">
                <a:solidFill>
                  <a:srgbClr val="000000"/>
                </a:solidFill>
                <a:latin typeface="EnergisPresent" pitchFamily="2" charset="0"/>
              </a:rPr>
              <a:t>Nuisance</a:t>
            </a:r>
            <a:endParaRPr lang="en-GB" altLang="en-US" sz="2000">
              <a:solidFill>
                <a:srgbClr val="000000"/>
              </a:solidFill>
              <a:latin typeface="EnergisPresent" pitchFamily="2" charset="0"/>
            </a:endParaRPr>
          </a:p>
        </p:txBody>
      </p:sp>
      <p:sp>
        <p:nvSpPr>
          <p:cNvPr id="21513" name="Text Box 9"/>
          <p:cNvSpPr txBox="1">
            <a:spLocks noChangeArrowheads="1"/>
          </p:cNvSpPr>
          <p:nvPr/>
        </p:nvSpPr>
        <p:spPr bwMode="auto">
          <a:xfrm>
            <a:off x="3070225" y="4443413"/>
            <a:ext cx="2101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GB" altLang="en-US" sz="1800">
                <a:solidFill>
                  <a:srgbClr val="000000"/>
                </a:solidFill>
                <a:latin typeface="EnergisPresent" pitchFamily="2" charset="0"/>
              </a:rPr>
              <a:t>Give Low Attention</a:t>
            </a:r>
          </a:p>
          <a:p>
            <a:r>
              <a:rPr lang="en-GB" altLang="en-US" sz="1800">
                <a:solidFill>
                  <a:srgbClr val="000000"/>
                </a:solidFill>
                <a:latin typeface="EnergisPresent" pitchFamily="2" charset="0"/>
              </a:rPr>
              <a:t>Lose Without Pain</a:t>
            </a:r>
          </a:p>
        </p:txBody>
      </p:sp>
      <p:sp>
        <p:nvSpPr>
          <p:cNvPr id="21514" name="Text Box 10"/>
          <p:cNvSpPr txBox="1">
            <a:spLocks noChangeArrowheads="1"/>
          </p:cNvSpPr>
          <p:nvPr/>
        </p:nvSpPr>
        <p:spPr bwMode="auto">
          <a:xfrm>
            <a:off x="5737225" y="3943350"/>
            <a:ext cx="1920875" cy="396875"/>
          </a:xfrm>
          <a:prstGeom prst="rect">
            <a:avLst/>
          </a:prstGeom>
          <a:solidFill>
            <a:schemeClr val="hlink"/>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GB" altLang="en-US" sz="2000" b="1">
                <a:solidFill>
                  <a:srgbClr val="000000"/>
                </a:solidFill>
                <a:latin typeface="EnergisPresent" pitchFamily="2" charset="0"/>
              </a:rPr>
              <a:t>Exploitable</a:t>
            </a:r>
            <a:endParaRPr lang="en-GB" altLang="en-US" b="1">
              <a:solidFill>
                <a:srgbClr val="000000"/>
              </a:solidFill>
              <a:latin typeface="EnergisPresent" pitchFamily="2" charset="0"/>
            </a:endParaRPr>
          </a:p>
        </p:txBody>
      </p:sp>
      <p:sp>
        <p:nvSpPr>
          <p:cNvPr id="21515" name="Text Box 11"/>
          <p:cNvSpPr txBox="1">
            <a:spLocks noChangeArrowheads="1"/>
          </p:cNvSpPr>
          <p:nvPr/>
        </p:nvSpPr>
        <p:spPr bwMode="auto">
          <a:xfrm>
            <a:off x="5448300" y="4335463"/>
            <a:ext cx="16605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GB" altLang="en-US" sz="1800">
                <a:solidFill>
                  <a:srgbClr val="000000"/>
                </a:solidFill>
                <a:latin typeface="EnergisPresent" pitchFamily="2" charset="0"/>
              </a:rPr>
              <a:t>Drive Premium Price</a:t>
            </a:r>
          </a:p>
          <a:p>
            <a:r>
              <a:rPr lang="en-GB" altLang="en-US" sz="1800">
                <a:solidFill>
                  <a:srgbClr val="000000"/>
                </a:solidFill>
                <a:latin typeface="EnergisPresent" pitchFamily="2" charset="0"/>
              </a:rPr>
              <a:t>Seek Short Term Adv.</a:t>
            </a:r>
          </a:p>
          <a:p>
            <a:r>
              <a:rPr lang="en-GB" altLang="en-US" sz="1800">
                <a:solidFill>
                  <a:srgbClr val="000000"/>
                </a:solidFill>
                <a:latin typeface="EnergisPresent" pitchFamily="2" charset="0"/>
              </a:rPr>
              <a:t>Risk Losing account</a:t>
            </a:r>
          </a:p>
        </p:txBody>
      </p:sp>
      <p:sp>
        <p:nvSpPr>
          <p:cNvPr id="21516" name="Text Box 12"/>
          <p:cNvSpPr txBox="1">
            <a:spLocks noChangeArrowheads="1"/>
          </p:cNvSpPr>
          <p:nvPr/>
        </p:nvSpPr>
        <p:spPr bwMode="auto">
          <a:xfrm>
            <a:off x="3908425" y="1447800"/>
            <a:ext cx="3128963" cy="366713"/>
          </a:xfrm>
          <a:prstGeom prst="rect">
            <a:avLst/>
          </a:prstGeom>
          <a:solidFill>
            <a:schemeClr val="hlink"/>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GB" altLang="en-US" sz="1800" b="1">
                <a:solidFill>
                  <a:srgbClr val="000000"/>
                </a:solidFill>
                <a:latin typeface="EnergisPresent" pitchFamily="2" charset="0"/>
              </a:rPr>
              <a:t>SUPPLIER PREFERENCE</a:t>
            </a:r>
            <a:endParaRPr lang="en-GB" altLang="en-US" sz="1800">
              <a:solidFill>
                <a:srgbClr val="000000"/>
              </a:solidFill>
              <a:latin typeface="EnergisPresent" pitchFamily="2" charset="0"/>
            </a:endParaRPr>
          </a:p>
        </p:txBody>
      </p:sp>
      <p:sp>
        <p:nvSpPr>
          <p:cNvPr id="21517" name="Line 13"/>
          <p:cNvSpPr>
            <a:spLocks noChangeShapeType="1"/>
          </p:cNvSpPr>
          <p:nvPr/>
        </p:nvSpPr>
        <p:spPr bwMode="auto">
          <a:xfrm>
            <a:off x="2305050" y="5924550"/>
            <a:ext cx="561975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1518" name="Text Box 14"/>
          <p:cNvSpPr txBox="1">
            <a:spLocks noChangeArrowheads="1"/>
          </p:cNvSpPr>
          <p:nvPr/>
        </p:nvSpPr>
        <p:spPr bwMode="auto">
          <a:xfrm>
            <a:off x="3848100" y="6011863"/>
            <a:ext cx="2624138" cy="33655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GB" altLang="en-US" sz="1600" b="1">
                <a:solidFill>
                  <a:srgbClr val="000000"/>
                </a:solidFill>
                <a:latin typeface="EnergisPresent" pitchFamily="2" charset="0"/>
              </a:rPr>
              <a:t>VALUE OF BUSINESS</a:t>
            </a:r>
            <a:endParaRPr lang="en-GB" altLang="en-US" sz="1600">
              <a:solidFill>
                <a:srgbClr val="000000"/>
              </a:solidFill>
              <a:latin typeface="EnergisPresent" pitchFamily="2" charset="0"/>
            </a:endParaRPr>
          </a:p>
        </p:txBody>
      </p:sp>
      <p:sp>
        <p:nvSpPr>
          <p:cNvPr id="21519" name="Text Box 15"/>
          <p:cNvSpPr txBox="1">
            <a:spLocks noChangeArrowheads="1"/>
          </p:cNvSpPr>
          <p:nvPr/>
        </p:nvSpPr>
        <p:spPr bwMode="auto">
          <a:xfrm>
            <a:off x="1771650" y="1866900"/>
            <a:ext cx="349250" cy="393700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GB" altLang="en-US" sz="1800" b="1">
                <a:solidFill>
                  <a:srgbClr val="000000"/>
                </a:solidFill>
                <a:latin typeface="EnergisPresent" pitchFamily="2" charset="0"/>
              </a:rPr>
              <a:t>A</a:t>
            </a:r>
          </a:p>
          <a:p>
            <a:r>
              <a:rPr lang="en-GB" altLang="en-US" sz="1800" b="1">
                <a:solidFill>
                  <a:srgbClr val="000000"/>
                </a:solidFill>
                <a:latin typeface="EnergisPresent" pitchFamily="2" charset="0"/>
              </a:rPr>
              <a:t>T</a:t>
            </a:r>
          </a:p>
          <a:p>
            <a:r>
              <a:rPr lang="en-GB" altLang="en-US" sz="1800" b="1">
                <a:solidFill>
                  <a:srgbClr val="000000"/>
                </a:solidFill>
                <a:latin typeface="EnergisPresent" pitchFamily="2" charset="0"/>
              </a:rPr>
              <a:t>T</a:t>
            </a:r>
          </a:p>
          <a:p>
            <a:r>
              <a:rPr lang="en-GB" altLang="en-US" sz="1800" b="1">
                <a:solidFill>
                  <a:srgbClr val="000000"/>
                </a:solidFill>
                <a:latin typeface="EnergisPresent" pitchFamily="2" charset="0"/>
              </a:rPr>
              <a:t>R</a:t>
            </a:r>
          </a:p>
          <a:p>
            <a:r>
              <a:rPr lang="en-GB" altLang="en-US" sz="1800" b="1">
                <a:solidFill>
                  <a:srgbClr val="000000"/>
                </a:solidFill>
                <a:latin typeface="EnergisPresent" pitchFamily="2" charset="0"/>
              </a:rPr>
              <a:t>A</a:t>
            </a:r>
          </a:p>
          <a:p>
            <a:r>
              <a:rPr lang="en-GB" altLang="en-US" sz="1800" b="1">
                <a:solidFill>
                  <a:srgbClr val="000000"/>
                </a:solidFill>
                <a:latin typeface="EnergisPresent" pitchFamily="2" charset="0"/>
              </a:rPr>
              <a:t>C</a:t>
            </a:r>
          </a:p>
          <a:p>
            <a:r>
              <a:rPr lang="en-GB" altLang="en-US" sz="1800" b="1">
                <a:solidFill>
                  <a:srgbClr val="000000"/>
                </a:solidFill>
                <a:latin typeface="EnergisPresent" pitchFamily="2" charset="0"/>
              </a:rPr>
              <a:t>T</a:t>
            </a:r>
          </a:p>
          <a:p>
            <a:r>
              <a:rPr lang="en-GB" altLang="en-US" sz="1800" b="1">
                <a:solidFill>
                  <a:srgbClr val="000000"/>
                </a:solidFill>
                <a:latin typeface="EnergisPresent" pitchFamily="2" charset="0"/>
              </a:rPr>
              <a:t>I</a:t>
            </a:r>
          </a:p>
          <a:p>
            <a:r>
              <a:rPr lang="en-GB" altLang="en-US" sz="1800" b="1">
                <a:solidFill>
                  <a:srgbClr val="000000"/>
                </a:solidFill>
                <a:latin typeface="EnergisPresent" pitchFamily="2" charset="0"/>
              </a:rPr>
              <a:t>V</a:t>
            </a:r>
          </a:p>
          <a:p>
            <a:r>
              <a:rPr lang="en-GB" altLang="en-US" sz="1800" b="1">
                <a:solidFill>
                  <a:srgbClr val="000000"/>
                </a:solidFill>
                <a:latin typeface="EnergisPresent" pitchFamily="2" charset="0"/>
              </a:rPr>
              <a:t>E</a:t>
            </a:r>
          </a:p>
          <a:p>
            <a:r>
              <a:rPr lang="en-GB" altLang="en-US" sz="1800" b="1">
                <a:solidFill>
                  <a:srgbClr val="000000"/>
                </a:solidFill>
                <a:latin typeface="EnergisPresent" pitchFamily="2" charset="0"/>
              </a:rPr>
              <a:t>N</a:t>
            </a:r>
          </a:p>
          <a:p>
            <a:r>
              <a:rPr lang="en-GB" altLang="en-US" sz="1800" b="1">
                <a:solidFill>
                  <a:srgbClr val="000000"/>
                </a:solidFill>
                <a:latin typeface="EnergisPresent" pitchFamily="2" charset="0"/>
              </a:rPr>
              <a:t>E</a:t>
            </a:r>
          </a:p>
          <a:p>
            <a:r>
              <a:rPr lang="en-GB" altLang="en-US" sz="1800" b="1">
                <a:solidFill>
                  <a:srgbClr val="000000"/>
                </a:solidFill>
                <a:latin typeface="EnergisPresent" pitchFamily="2" charset="0"/>
              </a:rPr>
              <a:t>S</a:t>
            </a:r>
          </a:p>
          <a:p>
            <a:r>
              <a:rPr lang="en-GB" altLang="en-US" sz="1800" b="1">
                <a:solidFill>
                  <a:srgbClr val="000000"/>
                </a:solidFill>
                <a:latin typeface="EnergisPresent" pitchFamily="2" charset="0"/>
              </a:rPr>
              <a:t>S</a:t>
            </a:r>
            <a:endParaRPr lang="en-GB" altLang="en-US" sz="1800">
              <a:solidFill>
                <a:srgbClr val="000000"/>
              </a:solidFill>
              <a:latin typeface="EnergisPresent" pitchFamily="2" charset="0"/>
            </a:endParaRPr>
          </a:p>
        </p:txBody>
      </p:sp>
      <p:sp>
        <p:nvSpPr>
          <p:cNvPr id="21520" name="Rectangle 16"/>
          <p:cNvSpPr>
            <a:spLocks noChangeArrowheads="1"/>
          </p:cNvSpPr>
          <p:nvPr/>
        </p:nvSpPr>
        <p:spPr bwMode="auto">
          <a:xfrm>
            <a:off x="647700" y="6400800"/>
            <a:ext cx="2855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GB" altLang="en-US" sz="1400">
                <a:solidFill>
                  <a:srgbClr val="000000"/>
                </a:solidFill>
                <a:latin typeface="EnergisPresent" pitchFamily="2" charset="0"/>
              </a:rPr>
              <a:t>Based on: Kraljic P HBR 1</a:t>
            </a:r>
            <a:r>
              <a:rPr lang="en-GB" altLang="en-US" sz="1400" baseline="30000">
                <a:solidFill>
                  <a:srgbClr val="000000"/>
                </a:solidFill>
                <a:latin typeface="EnergisPresent" pitchFamily="2" charset="0"/>
              </a:rPr>
              <a:t>st</a:t>
            </a:r>
            <a:r>
              <a:rPr lang="en-GB" altLang="en-US" sz="1400">
                <a:solidFill>
                  <a:srgbClr val="000000"/>
                </a:solidFill>
                <a:latin typeface="EnergisPresent" pitchFamily="2" charset="0"/>
              </a:rPr>
              <a:t> Sept 1983  adapted by PIMS )</a:t>
            </a:r>
          </a:p>
        </p:txBody>
      </p:sp>
      <p:sp>
        <p:nvSpPr>
          <p:cNvPr id="21521" name="Text Box 17"/>
          <p:cNvSpPr txBox="1">
            <a:spLocks noChangeArrowheads="1"/>
          </p:cNvSpPr>
          <p:nvPr/>
        </p:nvSpPr>
        <p:spPr bwMode="auto">
          <a:xfrm>
            <a:off x="3162300" y="2125663"/>
            <a:ext cx="1814513" cy="396875"/>
          </a:xfrm>
          <a:prstGeom prst="rect">
            <a:avLst/>
          </a:prstGeom>
          <a:solidFill>
            <a:schemeClr val="hlink"/>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GB" altLang="en-US" sz="2000" b="1">
                <a:solidFill>
                  <a:srgbClr val="000000"/>
                </a:solidFill>
                <a:latin typeface="EnergisPresent" pitchFamily="2" charset="0"/>
              </a:rPr>
              <a:t>Development</a:t>
            </a:r>
            <a:endParaRPr lang="en-GB" altLang="en-US" b="1">
              <a:solidFill>
                <a:srgbClr val="000000"/>
              </a:solidFill>
              <a:latin typeface="EnergisPresent" pitchFamily="2" charset="0"/>
            </a:endParaRPr>
          </a:p>
        </p:txBody>
      </p:sp>
      <p:sp>
        <p:nvSpPr>
          <p:cNvPr id="21522" name="Line 18"/>
          <p:cNvSpPr>
            <a:spLocks noChangeShapeType="1"/>
          </p:cNvSpPr>
          <p:nvPr/>
        </p:nvSpPr>
        <p:spPr bwMode="auto">
          <a:xfrm>
            <a:off x="2324100" y="1973263"/>
            <a:ext cx="0" cy="39624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spAutoFit/>
          </a:bodyPr>
          <a:lstStyle/>
          <a:p>
            <a:endParaRPr lang="en-GB"/>
          </a:p>
        </p:txBody>
      </p:sp>
      <p:sp>
        <p:nvSpPr>
          <p:cNvPr id="21523" name="Rectangle 19"/>
          <p:cNvSpPr>
            <a:spLocks noChangeArrowheads="1"/>
          </p:cNvSpPr>
          <p:nvPr/>
        </p:nvSpPr>
        <p:spPr bwMode="auto">
          <a:xfrm>
            <a:off x="5448300" y="2506663"/>
            <a:ext cx="16017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GB" altLang="en-US" sz="1800">
                <a:solidFill>
                  <a:srgbClr val="000000"/>
                </a:solidFill>
                <a:latin typeface="EnergisPresent" pitchFamily="2" charset="0"/>
              </a:rPr>
              <a:t>Cosset account</a:t>
            </a:r>
          </a:p>
          <a:p>
            <a:r>
              <a:rPr lang="en-GB" altLang="en-US" sz="1800">
                <a:solidFill>
                  <a:srgbClr val="000000"/>
                </a:solidFill>
                <a:latin typeface="EnergisPresent" pitchFamily="2" charset="0"/>
              </a:rPr>
              <a:t>Defend Vigorously</a:t>
            </a:r>
          </a:p>
          <a:p>
            <a:r>
              <a:rPr lang="en-GB" altLang="en-US" sz="1800">
                <a:solidFill>
                  <a:srgbClr val="000000"/>
                </a:solidFill>
                <a:latin typeface="EnergisPresent" pitchFamily="2" charset="0"/>
              </a:rPr>
              <a:t>High Level of Service</a:t>
            </a:r>
          </a:p>
          <a:p>
            <a:r>
              <a:rPr lang="en-GB" altLang="en-US" sz="1800">
                <a:solidFill>
                  <a:srgbClr val="000000"/>
                </a:solidFill>
                <a:latin typeface="EnergisPresent" pitchFamily="2" charset="0"/>
              </a:rPr>
              <a:t>High Responsiveness</a:t>
            </a:r>
          </a:p>
        </p:txBody>
      </p:sp>
    </p:spTree>
    <p:extLst>
      <p:ext uri="{BB962C8B-B14F-4D97-AF65-F5344CB8AC3E}">
        <p14:creationId xmlns:p14="http://schemas.microsoft.com/office/powerpoint/2010/main" val="1993195329"/>
      </p:ext>
    </p:extLst>
  </p:cSld>
  <p:clrMapOvr>
    <a:masterClrMapping/>
  </p:clrMapOvr>
  <p:transition>
    <p:blinds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idx="4294967295"/>
          </p:nvPr>
        </p:nvSpPr>
        <p:spPr>
          <a:xfrm>
            <a:off x="114298" y="87764"/>
            <a:ext cx="6769100" cy="1143000"/>
          </a:xfrm>
        </p:spPr>
        <p:txBody>
          <a:bodyPr/>
          <a:lstStyle/>
          <a:p>
            <a:r>
              <a:rPr lang="en-GB" sz="3200" dirty="0" smtClean="0"/>
              <a:t>Differentiation is at the heart of successful marketing</a:t>
            </a:r>
            <a:endParaRPr lang="en-US" sz="3200" dirty="0" smtClean="0"/>
          </a:p>
        </p:txBody>
      </p:sp>
      <p:sp>
        <p:nvSpPr>
          <p:cNvPr id="34818" name="Rectangle 3"/>
          <p:cNvSpPr>
            <a:spLocks noGrp="1" noChangeArrowheads="1"/>
          </p:cNvSpPr>
          <p:nvPr>
            <p:ph type="body" idx="4294967295"/>
          </p:nvPr>
        </p:nvSpPr>
        <p:spPr/>
        <p:txBody>
          <a:bodyPr/>
          <a:lstStyle/>
          <a:p>
            <a:pPr>
              <a:buFont typeface="Monotype Sorts"/>
              <a:buNone/>
            </a:pPr>
            <a:r>
              <a:rPr lang="en-GB" dirty="0" smtClean="0"/>
              <a:t>	</a:t>
            </a:r>
          </a:p>
          <a:p>
            <a:pPr>
              <a:buFont typeface="Monotype Sorts"/>
              <a:buNone/>
            </a:pPr>
            <a:r>
              <a:rPr lang="en-GB" dirty="0" smtClean="0"/>
              <a:t>	“For marketers, differentiation today is more challenging than at any time in history – yet it remains at the heart of successful marketing.  More importantly, it remains the key to a company’s survival.”</a:t>
            </a:r>
            <a:endParaRPr lang="en-US" dirty="0" smtClean="0"/>
          </a:p>
        </p:txBody>
      </p:sp>
      <p:sp>
        <p:nvSpPr>
          <p:cNvPr id="4" name="Slide Number Placeholder 2"/>
          <p:cNvSpPr>
            <a:spLocks noGrp="1"/>
          </p:cNvSpPr>
          <p:nvPr>
            <p:ph type="sldNum" sz="quarter" idx="12"/>
          </p:nvPr>
        </p:nvSpPr>
        <p:spPr>
          <a:xfrm>
            <a:off x="8636000" y="6445250"/>
            <a:ext cx="444500" cy="365125"/>
          </a:xfrm>
        </p:spPr>
        <p:txBody>
          <a:bodyPr/>
          <a:lstStyle/>
          <a:p>
            <a:pPr>
              <a:defRPr/>
            </a:pPr>
            <a:fld id="{344BAFD0-F2D5-49B2-9B8A-FCB034903132}" type="slidenum">
              <a:rPr lang="en-US" sz="1200" smtClean="0"/>
              <a:pPr>
                <a:defRPr/>
              </a:pPr>
              <a:t>21</a:t>
            </a:fld>
            <a:endParaRPr lang="en-US" sz="1200" dirty="0"/>
          </a:p>
        </p:txBody>
      </p:sp>
    </p:spTree>
    <p:extLst>
      <p:ext uri="{BB962C8B-B14F-4D97-AF65-F5344CB8AC3E}">
        <p14:creationId xmlns:p14="http://schemas.microsoft.com/office/powerpoint/2010/main" val="1634263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Content Placeholder 2"/>
          <p:cNvSpPr>
            <a:spLocks noGrp="1"/>
          </p:cNvSpPr>
          <p:nvPr>
            <p:ph idx="4294967295"/>
          </p:nvPr>
        </p:nvSpPr>
        <p:spPr>
          <a:xfrm>
            <a:off x="313267" y="1981200"/>
            <a:ext cx="8610600" cy="2319866"/>
          </a:xfrm>
        </p:spPr>
        <p:txBody>
          <a:bodyPr lIns="91440" tIns="45720" rIns="91440" bIns="45720">
            <a:normAutofit/>
          </a:bodyPr>
          <a:lstStyle/>
          <a:p>
            <a:pPr>
              <a:buFont typeface="Monotype Sorts"/>
              <a:buNone/>
            </a:pPr>
            <a:r>
              <a:rPr lang="en-GB" sz="2800" b="1" dirty="0" smtClean="0"/>
              <a:t> YOU MUST BE ABLE TO PROVE THAT DEALING</a:t>
            </a:r>
          </a:p>
          <a:p>
            <a:pPr>
              <a:buFont typeface="Monotype Sorts"/>
              <a:buNone/>
            </a:pPr>
            <a:r>
              <a:rPr lang="en-GB" sz="2800" b="1" dirty="0" smtClean="0"/>
              <a:t> WITH YOU WILL CREATE ADVANTAGE FOR </a:t>
            </a:r>
          </a:p>
          <a:p>
            <a:pPr>
              <a:buFont typeface="Monotype Sorts"/>
              <a:buNone/>
            </a:pPr>
            <a:r>
              <a:rPr lang="en-GB" sz="2800" b="1" dirty="0" smtClean="0"/>
              <a:t> YOUR CUSTOMER, NOT MERELY  HELP THEM</a:t>
            </a:r>
          </a:p>
          <a:p>
            <a:pPr>
              <a:buFont typeface="Monotype Sorts"/>
              <a:buNone/>
            </a:pPr>
            <a:r>
              <a:rPr lang="en-GB" sz="2800" b="1" dirty="0" smtClean="0"/>
              <a:t> TO AVOID DISADVANTAGE.</a:t>
            </a:r>
          </a:p>
        </p:txBody>
      </p:sp>
      <p:sp>
        <p:nvSpPr>
          <p:cNvPr id="3" name="Slide Number Placeholder 2"/>
          <p:cNvSpPr>
            <a:spLocks noGrp="1"/>
          </p:cNvSpPr>
          <p:nvPr>
            <p:ph type="sldNum" sz="quarter" idx="12"/>
          </p:nvPr>
        </p:nvSpPr>
        <p:spPr>
          <a:xfrm>
            <a:off x="8636000" y="6445250"/>
            <a:ext cx="444500" cy="365125"/>
          </a:xfrm>
        </p:spPr>
        <p:txBody>
          <a:bodyPr/>
          <a:lstStyle/>
          <a:p>
            <a:pPr>
              <a:defRPr/>
            </a:pPr>
            <a:fld id="{344BAFD0-F2D5-49B2-9B8A-FCB034903132}" type="slidenum">
              <a:rPr lang="en-US" sz="1200" smtClean="0"/>
              <a:pPr>
                <a:defRPr/>
              </a:pPr>
              <a:t>22</a:t>
            </a:fld>
            <a:endParaRPr lang="en-US" sz="1200" dirty="0"/>
          </a:p>
        </p:txBody>
      </p:sp>
    </p:spTree>
    <p:extLst>
      <p:ext uri="{BB962C8B-B14F-4D97-AF65-F5344CB8AC3E}">
        <p14:creationId xmlns:p14="http://schemas.microsoft.com/office/powerpoint/2010/main" val="3383456591"/>
      </p:ext>
    </p:extLst>
  </p:cSld>
  <p:clrMapOvr>
    <a:masterClrMapping/>
  </p:clrMapOvr>
  <p:transition>
    <p:blinds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3"/>
          <p:cNvSpPr>
            <a:spLocks noGrp="1"/>
          </p:cNvSpPr>
          <p:nvPr>
            <p:ph type="title"/>
          </p:nvPr>
        </p:nvSpPr>
        <p:spPr>
          <a:xfrm>
            <a:off x="136070" y="131308"/>
            <a:ext cx="6769100" cy="1143000"/>
          </a:xfrm>
        </p:spPr>
        <p:txBody>
          <a:bodyPr lIns="91440" tIns="45720" rIns="91440" bIns="45720" anchor="ctr"/>
          <a:lstStyle/>
          <a:p>
            <a:pPr eaLnBrk="1" hangingPunct="1"/>
            <a:r>
              <a:rPr lang="en-GB" sz="3200" dirty="0" smtClean="0"/>
              <a:t>Value proposition usage </a:t>
            </a:r>
          </a:p>
        </p:txBody>
      </p:sp>
      <p:sp>
        <p:nvSpPr>
          <p:cNvPr id="5" name="Content Placeholder 4"/>
          <p:cNvSpPr>
            <a:spLocks noGrp="1"/>
          </p:cNvSpPr>
          <p:nvPr>
            <p:ph idx="1"/>
          </p:nvPr>
        </p:nvSpPr>
        <p:spPr>
          <a:xfrm>
            <a:off x="125184" y="1467060"/>
            <a:ext cx="8712200" cy="4659104"/>
          </a:xfrm>
          <a:ln>
            <a:miter lim="800000"/>
            <a:headEnd/>
            <a:tailEnd/>
          </a:ln>
          <a:extLst/>
        </p:spPr>
        <p:txBody>
          <a:bodyPr lIns="91440" tIns="45720" rIns="91440" bIns="45720" rtlCol="0">
            <a:normAutofit/>
          </a:bodyPr>
          <a:lstStyle/>
          <a:p>
            <a:pPr marL="342900" indent="-342900" eaLnBrk="1" fontAlgn="auto" hangingPunct="1">
              <a:lnSpc>
                <a:spcPct val="100000"/>
              </a:lnSpc>
              <a:spcBef>
                <a:spcPct val="20000"/>
              </a:spcBef>
              <a:spcAft>
                <a:spcPts val="0"/>
              </a:spcAft>
              <a:buFont typeface="Arial" pitchFamily="34" charset="0"/>
              <a:buChar char="•"/>
              <a:defRPr/>
            </a:pPr>
            <a:r>
              <a:rPr lang="en-GB" sz="2100" kern="1200" dirty="0" smtClean="0">
                <a:solidFill>
                  <a:schemeClr val="tx1"/>
                </a:solidFill>
                <a:ea typeface="+mn-ea"/>
                <a:cs typeface="+mn-cs"/>
              </a:rPr>
              <a:t>60 – 70% of UK companies use the term within their companies</a:t>
            </a:r>
          </a:p>
          <a:p>
            <a:pPr marL="342900" indent="-342900" eaLnBrk="1" fontAlgn="auto" hangingPunct="1">
              <a:lnSpc>
                <a:spcPct val="100000"/>
              </a:lnSpc>
              <a:spcBef>
                <a:spcPct val="20000"/>
              </a:spcBef>
              <a:spcAft>
                <a:spcPts val="0"/>
              </a:spcAft>
              <a:buFont typeface="Arial" pitchFamily="34" charset="0"/>
              <a:buChar char="•"/>
              <a:defRPr/>
            </a:pPr>
            <a:r>
              <a:rPr lang="en-GB" sz="2100" kern="1200" dirty="0" smtClean="0">
                <a:solidFill>
                  <a:schemeClr val="tx1"/>
                </a:solidFill>
                <a:ea typeface="+mn-ea"/>
                <a:cs typeface="+mn-cs"/>
              </a:rPr>
              <a:t>Only 5% of UK companies have got clearly articulated written value propositions</a:t>
            </a:r>
            <a:r>
              <a:rPr lang="en-GB" sz="3200" kern="1200" dirty="0" smtClean="0">
                <a:solidFill>
                  <a:schemeClr val="tx1"/>
                </a:solidFill>
                <a:ea typeface="+mn-ea"/>
                <a:cs typeface="+mn-cs"/>
              </a:rPr>
              <a:t>.</a:t>
            </a:r>
          </a:p>
          <a:p>
            <a:pPr marL="342900" indent="-342900" eaLnBrk="1" fontAlgn="auto" hangingPunct="1">
              <a:lnSpc>
                <a:spcPct val="100000"/>
              </a:lnSpc>
              <a:spcBef>
                <a:spcPct val="20000"/>
              </a:spcBef>
              <a:spcAft>
                <a:spcPts val="0"/>
              </a:spcAft>
              <a:buClrTx/>
              <a:buFont typeface="Arial" pitchFamily="34" charset="0"/>
              <a:buChar char="•"/>
              <a:defRPr/>
            </a:pPr>
            <a:endParaRPr lang="en-GB" sz="3200" kern="1200" dirty="0">
              <a:solidFill>
                <a:schemeClr val="tx1"/>
              </a:solidFill>
              <a:ea typeface="+mn-ea"/>
              <a:cs typeface="+mn-cs"/>
            </a:endParaRPr>
          </a:p>
        </p:txBody>
      </p:sp>
      <p:sp>
        <p:nvSpPr>
          <p:cNvPr id="2" name="Slide Number Placeholder 1"/>
          <p:cNvSpPr>
            <a:spLocks noGrp="1"/>
          </p:cNvSpPr>
          <p:nvPr>
            <p:ph type="sldNum" sz="quarter" idx="12"/>
          </p:nvPr>
        </p:nvSpPr>
        <p:spPr/>
        <p:txBody>
          <a:bodyPr/>
          <a:lstStyle/>
          <a:p>
            <a:fld id="{C0A12C30-73D0-45D9-974D-FB9E778DF766}" type="slidenum">
              <a:rPr lang="en-GB" smtClean="0"/>
              <a:t>23</a:t>
            </a:fld>
            <a:endParaRPr lang="en-GB" dirty="0"/>
          </a:p>
        </p:txBody>
      </p:sp>
      <p:sp>
        <p:nvSpPr>
          <p:cNvPr id="3" name="TextBox 2"/>
          <p:cNvSpPr txBox="1"/>
          <p:nvPr/>
        </p:nvSpPr>
        <p:spPr>
          <a:xfrm>
            <a:off x="296333" y="3708400"/>
            <a:ext cx="2582334" cy="369332"/>
          </a:xfrm>
          <a:prstGeom prst="rect">
            <a:avLst/>
          </a:prstGeom>
          <a:noFill/>
        </p:spPr>
        <p:txBody>
          <a:bodyPr wrap="square" rtlCol="0">
            <a:spAutoFit/>
          </a:bodyPr>
          <a:lstStyle/>
          <a:p>
            <a:r>
              <a:rPr lang="en-GB" dirty="0" smtClean="0"/>
              <a:t>Source: McKinsey</a:t>
            </a:r>
            <a:endParaRPr lang="en-GB" dirty="0"/>
          </a:p>
        </p:txBody>
      </p:sp>
    </p:spTree>
    <p:extLst>
      <p:ext uri="{BB962C8B-B14F-4D97-AF65-F5344CB8AC3E}">
        <p14:creationId xmlns:p14="http://schemas.microsoft.com/office/powerpoint/2010/main" val="315347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idx="4294967295"/>
          </p:nvPr>
        </p:nvSpPr>
        <p:spPr>
          <a:xfrm>
            <a:off x="120119" y="640677"/>
            <a:ext cx="7086600" cy="609600"/>
          </a:xfrm>
        </p:spPr>
        <p:txBody>
          <a:bodyPr lIns="91440" tIns="45720" rIns="91440" bIns="45720">
            <a:normAutofit fontScale="90000"/>
          </a:bodyPr>
          <a:lstStyle/>
          <a:p>
            <a:r>
              <a:rPr lang="en-GB" sz="3200" dirty="0" smtClean="0"/>
              <a:t>Customer value</a:t>
            </a:r>
            <a:br>
              <a:rPr lang="en-GB" sz="3200" dirty="0" smtClean="0"/>
            </a:br>
            <a:endParaRPr lang="en-GB" sz="3200" dirty="0" smtClean="0"/>
          </a:p>
        </p:txBody>
      </p:sp>
      <p:sp>
        <p:nvSpPr>
          <p:cNvPr id="37890" name="Content Placeholder 2"/>
          <p:cNvSpPr>
            <a:spLocks noGrp="1"/>
          </p:cNvSpPr>
          <p:nvPr>
            <p:ph idx="4294967295"/>
          </p:nvPr>
        </p:nvSpPr>
        <p:spPr>
          <a:xfrm>
            <a:off x="128940" y="1607008"/>
            <a:ext cx="8610600" cy="5486400"/>
          </a:xfrm>
        </p:spPr>
        <p:txBody>
          <a:bodyPr lIns="91440" tIns="45720" rIns="91440" bIns="45720"/>
          <a:lstStyle/>
          <a:p>
            <a:pPr>
              <a:buFont typeface="Arial" panose="020B0604020202020204" pitchFamily="34" charset="0"/>
              <a:buChar char="•"/>
            </a:pPr>
            <a:r>
              <a:rPr lang="en-GB" sz="2100" dirty="0" smtClean="0"/>
              <a:t>Added value (</a:t>
            </a:r>
            <a:r>
              <a:rPr lang="en-GB" sz="2100" dirty="0" err="1" smtClean="0"/>
              <a:t>eg</a:t>
            </a:r>
            <a:r>
              <a:rPr lang="en-GB" sz="2100" dirty="0" smtClean="0"/>
              <a:t> revenue gains, service enhancement, speed </a:t>
            </a:r>
            <a:r>
              <a:rPr lang="en-GB" sz="2100" dirty="0" err="1" smtClean="0"/>
              <a:t>etc</a:t>
            </a:r>
            <a:r>
              <a:rPr lang="en-GB" sz="2100" dirty="0" smtClean="0"/>
              <a:t>)</a:t>
            </a:r>
          </a:p>
          <a:p>
            <a:pPr>
              <a:buFont typeface="Arial" panose="020B0604020202020204" pitchFamily="34" charset="0"/>
              <a:buChar char="•"/>
            </a:pPr>
            <a:r>
              <a:rPr lang="en-GB" sz="2100" dirty="0" smtClean="0"/>
              <a:t>Cost reduction</a:t>
            </a:r>
          </a:p>
          <a:p>
            <a:pPr>
              <a:buFont typeface="Arial" panose="020B0604020202020204" pitchFamily="34" charset="0"/>
              <a:buChar char="•"/>
            </a:pPr>
            <a:r>
              <a:rPr lang="en-GB" sz="2100" dirty="0" smtClean="0"/>
              <a:t>Cost avoidance</a:t>
            </a:r>
          </a:p>
          <a:p>
            <a:pPr>
              <a:buFont typeface="Arial" panose="020B0604020202020204" pitchFamily="34" charset="0"/>
              <a:buChar char="•"/>
            </a:pPr>
            <a:r>
              <a:rPr lang="en-GB" sz="2100" dirty="0" smtClean="0"/>
              <a:t>Emotional contribution (</a:t>
            </a:r>
            <a:r>
              <a:rPr lang="en-GB" sz="2100" dirty="0" err="1" smtClean="0"/>
              <a:t>eg</a:t>
            </a:r>
            <a:r>
              <a:rPr lang="en-GB" sz="2100" dirty="0" smtClean="0"/>
              <a:t> “</a:t>
            </a:r>
            <a:r>
              <a:rPr lang="en-GB" sz="2100" dirty="0" err="1" smtClean="0"/>
              <a:t>feelgood</a:t>
            </a:r>
            <a:r>
              <a:rPr lang="en-GB" sz="2100" dirty="0" smtClean="0"/>
              <a:t> factor", trust, confidence self esteem, risk reduction </a:t>
            </a:r>
            <a:r>
              <a:rPr lang="en-GB" sz="2100" dirty="0" err="1" smtClean="0"/>
              <a:t>etc</a:t>
            </a:r>
            <a:r>
              <a:rPr lang="en-GB" sz="2100" dirty="0" smtClean="0"/>
              <a:t> )</a:t>
            </a:r>
          </a:p>
          <a:p>
            <a:endParaRPr lang="en-GB" dirty="0" smtClean="0"/>
          </a:p>
        </p:txBody>
      </p:sp>
      <p:sp>
        <p:nvSpPr>
          <p:cNvPr id="7" name="Slide Number Placeholder 2"/>
          <p:cNvSpPr>
            <a:spLocks noGrp="1"/>
          </p:cNvSpPr>
          <p:nvPr>
            <p:ph type="sldNum" sz="quarter" idx="12"/>
          </p:nvPr>
        </p:nvSpPr>
        <p:spPr>
          <a:xfrm>
            <a:off x="8636000" y="6445250"/>
            <a:ext cx="444500" cy="365125"/>
          </a:xfrm>
        </p:spPr>
        <p:txBody>
          <a:bodyPr/>
          <a:lstStyle/>
          <a:p>
            <a:pPr>
              <a:defRPr/>
            </a:pPr>
            <a:fld id="{344BAFD0-F2D5-49B2-9B8A-FCB034903132}" type="slidenum">
              <a:rPr lang="en-US" sz="1200" smtClean="0"/>
              <a:pPr>
                <a:defRPr/>
              </a:pPr>
              <a:t>24</a:t>
            </a:fld>
            <a:endParaRPr lang="en-US" sz="1200" dirty="0"/>
          </a:p>
        </p:txBody>
      </p:sp>
    </p:spTree>
    <p:extLst>
      <p:ext uri="{BB962C8B-B14F-4D97-AF65-F5344CB8AC3E}">
        <p14:creationId xmlns:p14="http://schemas.microsoft.com/office/powerpoint/2010/main" val="383027948"/>
      </p:ext>
    </p:extLst>
  </p:cSld>
  <p:clrMapOvr>
    <a:masterClrMapping/>
  </p:clrMapOvr>
  <p:transition>
    <p:blinds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6070" y="76878"/>
            <a:ext cx="6921500" cy="1143000"/>
          </a:xfrm>
        </p:spPr>
        <p:txBody>
          <a:bodyPr/>
          <a:lstStyle/>
          <a:p>
            <a:r>
              <a:rPr lang="en-GB" sz="3200" dirty="0" smtClean="0"/>
              <a:t>SKF quantified value proposition</a:t>
            </a:r>
            <a:endParaRPr lang="en-GB" sz="3200" dirty="0"/>
          </a:p>
        </p:txBody>
      </p:sp>
      <p:pic>
        <p:nvPicPr>
          <p:cNvPr id="1026" name="Picture 2"/>
          <p:cNvPicPr>
            <a:picLocks noChangeAspect="1" noChangeArrowheads="1"/>
          </p:cNvPicPr>
          <p:nvPr/>
        </p:nvPicPr>
        <p:blipFill>
          <a:blip r:embed="rId2" cstate="print"/>
          <a:srcRect/>
          <a:stretch>
            <a:fillRect/>
          </a:stretch>
        </p:blipFill>
        <p:spPr bwMode="auto">
          <a:xfrm>
            <a:off x="1321858" y="1866163"/>
            <a:ext cx="6381750" cy="3667125"/>
          </a:xfrm>
          <a:prstGeom prst="rect">
            <a:avLst/>
          </a:prstGeom>
          <a:noFill/>
          <a:ln w="9525">
            <a:noFill/>
            <a:miter lim="800000"/>
            <a:headEnd/>
            <a:tailEnd/>
          </a:ln>
        </p:spPr>
      </p:pic>
      <p:sp>
        <p:nvSpPr>
          <p:cNvPr id="6" name="TextBox 5"/>
          <p:cNvSpPr txBox="1"/>
          <p:nvPr/>
        </p:nvSpPr>
        <p:spPr>
          <a:xfrm>
            <a:off x="273472" y="5898858"/>
            <a:ext cx="1492716" cy="369332"/>
          </a:xfrm>
          <a:prstGeom prst="rect">
            <a:avLst/>
          </a:prstGeom>
          <a:noFill/>
        </p:spPr>
        <p:txBody>
          <a:bodyPr wrap="none" rtlCol="0">
            <a:spAutoFit/>
          </a:bodyPr>
          <a:lstStyle/>
          <a:p>
            <a:r>
              <a:rPr lang="en-GB" dirty="0" smtClean="0">
                <a:latin typeface="Arial" panose="020B0604020202020204" pitchFamily="34" charset="0"/>
                <a:cs typeface="Arial" panose="020B0604020202020204" pitchFamily="34" charset="0"/>
              </a:rPr>
              <a:t>Source: SKF</a:t>
            </a:r>
            <a:endParaRPr lang="en-GB" dirty="0">
              <a:latin typeface="Arial" panose="020B0604020202020204" pitchFamily="34" charset="0"/>
              <a:cs typeface="Arial" panose="020B0604020202020204" pitchFamily="34" charset="0"/>
            </a:endParaRPr>
          </a:p>
        </p:txBody>
      </p:sp>
      <p:sp>
        <p:nvSpPr>
          <p:cNvPr id="5" name="Slide Number Placeholder 2"/>
          <p:cNvSpPr>
            <a:spLocks noGrp="1"/>
          </p:cNvSpPr>
          <p:nvPr>
            <p:ph type="sldNum" sz="quarter" idx="12"/>
          </p:nvPr>
        </p:nvSpPr>
        <p:spPr>
          <a:xfrm>
            <a:off x="8636000" y="6445250"/>
            <a:ext cx="444500" cy="365125"/>
          </a:xfrm>
        </p:spPr>
        <p:txBody>
          <a:bodyPr/>
          <a:lstStyle/>
          <a:p>
            <a:pPr>
              <a:defRPr/>
            </a:pPr>
            <a:fld id="{344BAFD0-F2D5-49B2-9B8A-FCB034903132}" type="slidenum">
              <a:rPr lang="en-US" sz="1200" smtClean="0"/>
              <a:pPr>
                <a:defRPr/>
              </a:pPr>
              <a:t>25</a:t>
            </a:fld>
            <a:endParaRPr lang="en-US" sz="1200" dirty="0"/>
          </a:p>
        </p:txBody>
      </p:sp>
    </p:spTree>
    <p:extLst>
      <p:ext uri="{BB962C8B-B14F-4D97-AF65-F5344CB8AC3E}">
        <p14:creationId xmlns:p14="http://schemas.microsoft.com/office/powerpoint/2010/main" val="1134119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Text Box 2"/>
          <p:cNvSpPr txBox="1">
            <a:spLocks noChangeArrowheads="1"/>
          </p:cNvSpPr>
          <p:nvPr/>
        </p:nvSpPr>
        <p:spPr bwMode="auto">
          <a:xfrm>
            <a:off x="365125" y="1447800"/>
            <a:ext cx="184150" cy="457200"/>
          </a:xfrm>
          <a:prstGeom prst="rect">
            <a:avLst/>
          </a:prstGeom>
          <a:noFill/>
          <a:ln w="9525">
            <a:noFill/>
            <a:miter lim="800000"/>
            <a:headEnd/>
            <a:tailEnd/>
          </a:ln>
        </p:spPr>
        <p:txBody>
          <a:bodyPr wrap="none" lIns="92075" tIns="46038" rIns="92075" bIns="46038" anchor="ctr">
            <a:spAutoFit/>
          </a:bodyPr>
          <a:lstStyle/>
          <a:p>
            <a:pPr algn="ctr" eaLnBrk="0" hangingPunct="0"/>
            <a:endParaRPr lang="en-US">
              <a:latin typeface="Times New Roman" pitchFamily="18" charset="0"/>
            </a:endParaRPr>
          </a:p>
        </p:txBody>
      </p:sp>
      <p:sp>
        <p:nvSpPr>
          <p:cNvPr id="164866" name="Rectangle 3"/>
          <p:cNvSpPr>
            <a:spLocks noChangeArrowheads="1"/>
          </p:cNvSpPr>
          <p:nvPr/>
        </p:nvSpPr>
        <p:spPr bwMode="auto">
          <a:xfrm>
            <a:off x="533400" y="6191250"/>
            <a:ext cx="8610600" cy="520655"/>
          </a:xfrm>
          <a:prstGeom prst="rect">
            <a:avLst/>
          </a:prstGeom>
          <a:noFill/>
          <a:ln w="12700">
            <a:noFill/>
            <a:miter lim="800000"/>
            <a:headEnd/>
            <a:tailEnd/>
          </a:ln>
        </p:spPr>
        <p:txBody>
          <a:bodyPr lIns="90488" tIns="44450" rIns="90488" bIns="44450">
            <a:spAutoFit/>
          </a:bodyPr>
          <a:lstStyle/>
          <a:p>
            <a:pPr defTabSz="762000" eaLnBrk="0" hangingPunct="0"/>
            <a:r>
              <a:rPr lang="en-GB" sz="1400" b="1" dirty="0">
                <a:solidFill>
                  <a:schemeClr val="accent1"/>
                </a:solidFill>
                <a:latin typeface="Arial Narrow" pitchFamily="34" charset="0"/>
              </a:rPr>
              <a:t>Many activities cross the boundaries - especially information based activities such as:</a:t>
            </a:r>
          </a:p>
          <a:p>
            <a:pPr defTabSz="762000" eaLnBrk="0" hangingPunct="0"/>
            <a:r>
              <a:rPr lang="en-GB" sz="1400" b="1" dirty="0">
                <a:solidFill>
                  <a:schemeClr val="accent1"/>
                </a:solidFill>
                <a:latin typeface="Arial Narrow" pitchFamily="34" charset="0"/>
              </a:rPr>
              <a:t>Sales Forecasting, Capacity Planning, Resource Scheduling, Pricing, </a:t>
            </a:r>
            <a:r>
              <a:rPr lang="en-GB" sz="1400" b="1" dirty="0" err="1">
                <a:solidFill>
                  <a:schemeClr val="accent1"/>
                </a:solidFill>
                <a:latin typeface="Arial Narrow" pitchFamily="34" charset="0"/>
              </a:rPr>
              <a:t>etc</a:t>
            </a:r>
            <a:endParaRPr lang="en-GB" sz="1400" b="1" dirty="0">
              <a:solidFill>
                <a:schemeClr val="accent1"/>
              </a:solidFill>
              <a:latin typeface="Arial Narrow" pitchFamily="34" charset="0"/>
            </a:endParaRPr>
          </a:p>
        </p:txBody>
      </p:sp>
      <p:grpSp>
        <p:nvGrpSpPr>
          <p:cNvPr id="164867" name="Group 4"/>
          <p:cNvGrpSpPr>
            <a:grpSpLocks/>
          </p:cNvGrpSpPr>
          <p:nvPr/>
        </p:nvGrpSpPr>
        <p:grpSpPr bwMode="auto">
          <a:xfrm>
            <a:off x="609600" y="1219200"/>
            <a:ext cx="8083550" cy="4956175"/>
            <a:chOff x="436" y="548"/>
            <a:chExt cx="5092" cy="3122"/>
          </a:xfrm>
        </p:grpSpPr>
        <p:sp>
          <p:nvSpPr>
            <p:cNvPr id="164868" name="AutoShape 5"/>
            <p:cNvSpPr>
              <a:spLocks noChangeArrowheads="1"/>
            </p:cNvSpPr>
            <p:nvPr/>
          </p:nvSpPr>
          <p:spPr bwMode="auto">
            <a:xfrm>
              <a:off x="444" y="548"/>
              <a:ext cx="5071" cy="2903"/>
            </a:xfrm>
            <a:prstGeom prst="homePlate">
              <a:avLst>
                <a:gd name="adj" fmla="val 44592"/>
              </a:avLst>
            </a:prstGeom>
            <a:solidFill>
              <a:schemeClr val="bg1"/>
            </a:solidFill>
            <a:ln w="25400">
              <a:solidFill>
                <a:schemeClr val="tx1"/>
              </a:solidFill>
              <a:miter lim="800000"/>
              <a:headEnd/>
              <a:tailEnd/>
            </a:ln>
          </p:spPr>
          <p:txBody>
            <a:bodyPr wrap="none" anchor="ctr"/>
            <a:lstStyle/>
            <a:p>
              <a:pPr eaLnBrk="0" hangingPunct="0"/>
              <a:endParaRPr lang="en-US"/>
            </a:p>
          </p:txBody>
        </p:sp>
        <p:sp>
          <p:nvSpPr>
            <p:cNvPr id="164869" name="Freeform 6"/>
            <p:cNvSpPr>
              <a:spLocks/>
            </p:cNvSpPr>
            <p:nvPr/>
          </p:nvSpPr>
          <p:spPr bwMode="auto">
            <a:xfrm>
              <a:off x="4214" y="556"/>
              <a:ext cx="1305" cy="2873"/>
            </a:xfrm>
            <a:custGeom>
              <a:avLst/>
              <a:gdLst>
                <a:gd name="T0" fmla="*/ 0 w 1297"/>
                <a:gd name="T1" fmla="*/ 0 h 2929"/>
                <a:gd name="T2" fmla="*/ 0 w 1297"/>
                <a:gd name="T3" fmla="*/ 2460 h 2929"/>
                <a:gd name="T4" fmla="*/ 1368 w 1297"/>
                <a:gd name="T5" fmla="*/ 1252 h 2929"/>
                <a:gd name="T6" fmla="*/ 0 w 1297"/>
                <a:gd name="T7" fmla="*/ 0 h 2929"/>
                <a:gd name="T8" fmla="*/ 0 60000 65536"/>
                <a:gd name="T9" fmla="*/ 0 60000 65536"/>
                <a:gd name="T10" fmla="*/ 0 60000 65536"/>
                <a:gd name="T11" fmla="*/ 0 60000 65536"/>
                <a:gd name="T12" fmla="*/ 0 w 1297"/>
                <a:gd name="T13" fmla="*/ 0 h 2929"/>
                <a:gd name="T14" fmla="*/ 1297 w 1297"/>
                <a:gd name="T15" fmla="*/ 2929 h 2929"/>
              </a:gdLst>
              <a:ahLst/>
              <a:cxnLst>
                <a:cxn ang="T8">
                  <a:pos x="T0" y="T1"/>
                </a:cxn>
                <a:cxn ang="T9">
                  <a:pos x="T2" y="T3"/>
                </a:cxn>
                <a:cxn ang="T10">
                  <a:pos x="T4" y="T5"/>
                </a:cxn>
                <a:cxn ang="T11">
                  <a:pos x="T6" y="T7"/>
                </a:cxn>
              </a:cxnLst>
              <a:rect l="T12" t="T13" r="T14" b="T15"/>
              <a:pathLst>
                <a:path w="1297" h="2929">
                  <a:moveTo>
                    <a:pt x="0" y="0"/>
                  </a:moveTo>
                  <a:lnTo>
                    <a:pt x="0" y="2928"/>
                  </a:lnTo>
                  <a:lnTo>
                    <a:pt x="1296" y="1488"/>
                  </a:lnTo>
                  <a:lnTo>
                    <a:pt x="0" y="0"/>
                  </a:lnTo>
                </a:path>
              </a:pathLst>
            </a:custGeom>
            <a:solidFill>
              <a:srgbClr val="FAFD00"/>
            </a:solidFill>
            <a:ln w="12700" cap="rnd">
              <a:solidFill>
                <a:schemeClr val="tx1"/>
              </a:solidFill>
              <a:round/>
              <a:headEnd/>
              <a:tailEnd/>
            </a:ln>
          </p:spPr>
          <p:txBody>
            <a:bodyPr/>
            <a:lstStyle/>
            <a:p>
              <a:endParaRPr lang="en-US"/>
            </a:p>
          </p:txBody>
        </p:sp>
        <p:sp>
          <p:nvSpPr>
            <p:cNvPr id="164870" name="Rectangle 7"/>
            <p:cNvSpPr>
              <a:spLocks noChangeArrowheads="1"/>
            </p:cNvSpPr>
            <p:nvPr/>
          </p:nvSpPr>
          <p:spPr bwMode="auto">
            <a:xfrm>
              <a:off x="450" y="2062"/>
              <a:ext cx="3772" cy="1378"/>
            </a:xfrm>
            <a:prstGeom prst="rect">
              <a:avLst/>
            </a:prstGeom>
            <a:solidFill>
              <a:srgbClr val="FE9B03"/>
            </a:solidFill>
            <a:ln w="12700">
              <a:solidFill>
                <a:schemeClr val="tx1"/>
              </a:solidFill>
              <a:miter lim="800000"/>
              <a:headEnd/>
              <a:tailEnd/>
            </a:ln>
          </p:spPr>
          <p:txBody>
            <a:bodyPr wrap="none" anchor="ctr"/>
            <a:lstStyle/>
            <a:p>
              <a:pPr eaLnBrk="0" hangingPunct="0"/>
              <a:endParaRPr lang="en-US"/>
            </a:p>
          </p:txBody>
        </p:sp>
        <p:sp>
          <p:nvSpPr>
            <p:cNvPr id="164871" name="Line 8"/>
            <p:cNvSpPr>
              <a:spLocks noChangeShapeType="1"/>
            </p:cNvSpPr>
            <p:nvPr/>
          </p:nvSpPr>
          <p:spPr bwMode="auto">
            <a:xfrm>
              <a:off x="4212" y="552"/>
              <a:ext cx="6" cy="2888"/>
            </a:xfrm>
            <a:prstGeom prst="line">
              <a:avLst/>
            </a:prstGeom>
            <a:noFill/>
            <a:ln w="25400">
              <a:solidFill>
                <a:schemeClr val="tx1"/>
              </a:solidFill>
              <a:round/>
              <a:headEnd/>
              <a:tailEnd/>
            </a:ln>
          </p:spPr>
          <p:txBody>
            <a:bodyPr wrap="none" anchor="ctr"/>
            <a:lstStyle/>
            <a:p>
              <a:endParaRPr lang="en-US"/>
            </a:p>
          </p:txBody>
        </p:sp>
        <p:sp>
          <p:nvSpPr>
            <p:cNvPr id="164872" name="Rectangle 9"/>
            <p:cNvSpPr>
              <a:spLocks noChangeArrowheads="1"/>
            </p:cNvSpPr>
            <p:nvPr/>
          </p:nvSpPr>
          <p:spPr bwMode="auto">
            <a:xfrm>
              <a:off x="448" y="552"/>
              <a:ext cx="3760" cy="1504"/>
            </a:xfrm>
            <a:prstGeom prst="rect">
              <a:avLst/>
            </a:prstGeom>
            <a:solidFill>
              <a:srgbClr val="FCFEB9"/>
            </a:solidFill>
            <a:ln w="12700">
              <a:solidFill>
                <a:schemeClr val="tx1"/>
              </a:solidFill>
              <a:miter lim="800000"/>
              <a:headEnd/>
              <a:tailEnd/>
            </a:ln>
          </p:spPr>
          <p:txBody>
            <a:bodyPr wrap="none" anchor="ctr"/>
            <a:lstStyle/>
            <a:p>
              <a:pPr eaLnBrk="0" hangingPunct="0"/>
              <a:endParaRPr lang="en-US"/>
            </a:p>
          </p:txBody>
        </p:sp>
        <p:grpSp>
          <p:nvGrpSpPr>
            <p:cNvPr id="164873" name="Group 10"/>
            <p:cNvGrpSpPr>
              <a:grpSpLocks/>
            </p:cNvGrpSpPr>
            <p:nvPr/>
          </p:nvGrpSpPr>
          <p:grpSpPr bwMode="auto">
            <a:xfrm>
              <a:off x="1212" y="2060"/>
              <a:ext cx="2285" cy="1371"/>
              <a:chOff x="1450" y="2060"/>
              <a:chExt cx="2285" cy="1371"/>
            </a:xfrm>
          </p:grpSpPr>
          <p:sp>
            <p:nvSpPr>
              <p:cNvPr id="164902" name="Line 11"/>
              <p:cNvSpPr>
                <a:spLocks noChangeShapeType="1"/>
              </p:cNvSpPr>
              <p:nvPr/>
            </p:nvSpPr>
            <p:spPr bwMode="auto">
              <a:xfrm>
                <a:off x="1450" y="2060"/>
                <a:ext cx="0" cy="1371"/>
              </a:xfrm>
              <a:prstGeom prst="line">
                <a:avLst/>
              </a:prstGeom>
              <a:noFill/>
              <a:ln w="12700">
                <a:solidFill>
                  <a:schemeClr val="tx1"/>
                </a:solidFill>
                <a:round/>
                <a:headEnd/>
                <a:tailEnd/>
              </a:ln>
            </p:spPr>
            <p:txBody>
              <a:bodyPr wrap="none" anchor="ctr"/>
              <a:lstStyle/>
              <a:p>
                <a:endParaRPr lang="en-US"/>
              </a:p>
            </p:txBody>
          </p:sp>
          <p:sp>
            <p:nvSpPr>
              <p:cNvPr id="164903" name="Line 12"/>
              <p:cNvSpPr>
                <a:spLocks noChangeShapeType="1"/>
              </p:cNvSpPr>
              <p:nvPr/>
            </p:nvSpPr>
            <p:spPr bwMode="auto">
              <a:xfrm>
                <a:off x="2213" y="2060"/>
                <a:ext cx="0" cy="1371"/>
              </a:xfrm>
              <a:prstGeom prst="line">
                <a:avLst/>
              </a:prstGeom>
              <a:noFill/>
              <a:ln w="12700">
                <a:solidFill>
                  <a:schemeClr val="tx1"/>
                </a:solidFill>
                <a:round/>
                <a:headEnd/>
                <a:tailEnd/>
              </a:ln>
            </p:spPr>
            <p:txBody>
              <a:bodyPr wrap="none" anchor="ctr"/>
              <a:lstStyle/>
              <a:p>
                <a:endParaRPr lang="en-US"/>
              </a:p>
            </p:txBody>
          </p:sp>
          <p:sp>
            <p:nvSpPr>
              <p:cNvPr id="164904" name="Line 13"/>
              <p:cNvSpPr>
                <a:spLocks noChangeShapeType="1"/>
              </p:cNvSpPr>
              <p:nvPr/>
            </p:nvSpPr>
            <p:spPr bwMode="auto">
              <a:xfrm>
                <a:off x="2972" y="2060"/>
                <a:ext cx="0" cy="1371"/>
              </a:xfrm>
              <a:prstGeom prst="line">
                <a:avLst/>
              </a:prstGeom>
              <a:noFill/>
              <a:ln w="12700">
                <a:solidFill>
                  <a:schemeClr val="tx1"/>
                </a:solidFill>
                <a:round/>
                <a:headEnd/>
                <a:tailEnd/>
              </a:ln>
            </p:spPr>
            <p:txBody>
              <a:bodyPr wrap="none" anchor="ctr"/>
              <a:lstStyle/>
              <a:p>
                <a:endParaRPr lang="en-US"/>
              </a:p>
            </p:txBody>
          </p:sp>
          <p:sp>
            <p:nvSpPr>
              <p:cNvPr id="164905" name="Line 14"/>
              <p:cNvSpPr>
                <a:spLocks noChangeShapeType="1"/>
              </p:cNvSpPr>
              <p:nvPr/>
            </p:nvSpPr>
            <p:spPr bwMode="auto">
              <a:xfrm>
                <a:off x="3735" y="2060"/>
                <a:ext cx="0" cy="1371"/>
              </a:xfrm>
              <a:prstGeom prst="line">
                <a:avLst/>
              </a:prstGeom>
              <a:noFill/>
              <a:ln w="12700">
                <a:solidFill>
                  <a:schemeClr val="tx1"/>
                </a:solidFill>
                <a:round/>
                <a:headEnd/>
                <a:tailEnd/>
              </a:ln>
            </p:spPr>
            <p:txBody>
              <a:bodyPr wrap="none" anchor="ctr"/>
              <a:lstStyle/>
              <a:p>
                <a:endParaRPr lang="en-US"/>
              </a:p>
            </p:txBody>
          </p:sp>
        </p:grpSp>
        <p:sp>
          <p:nvSpPr>
            <p:cNvPr id="164874" name="Line 15"/>
            <p:cNvSpPr>
              <a:spLocks noChangeShapeType="1"/>
            </p:cNvSpPr>
            <p:nvPr/>
          </p:nvSpPr>
          <p:spPr bwMode="auto">
            <a:xfrm>
              <a:off x="436" y="1668"/>
              <a:ext cx="3783" cy="4"/>
            </a:xfrm>
            <a:prstGeom prst="line">
              <a:avLst/>
            </a:prstGeom>
            <a:noFill/>
            <a:ln w="12700">
              <a:solidFill>
                <a:schemeClr val="tx1"/>
              </a:solidFill>
              <a:round/>
              <a:headEnd/>
              <a:tailEnd/>
            </a:ln>
          </p:spPr>
          <p:txBody>
            <a:bodyPr wrap="none" anchor="ctr"/>
            <a:lstStyle/>
            <a:p>
              <a:endParaRPr lang="en-US"/>
            </a:p>
          </p:txBody>
        </p:sp>
        <p:sp>
          <p:nvSpPr>
            <p:cNvPr id="164875" name="Line 16"/>
            <p:cNvSpPr>
              <a:spLocks noChangeShapeType="1"/>
            </p:cNvSpPr>
            <p:nvPr/>
          </p:nvSpPr>
          <p:spPr bwMode="auto">
            <a:xfrm>
              <a:off x="436" y="1305"/>
              <a:ext cx="3775" cy="4"/>
            </a:xfrm>
            <a:prstGeom prst="line">
              <a:avLst/>
            </a:prstGeom>
            <a:noFill/>
            <a:ln w="12700">
              <a:solidFill>
                <a:schemeClr val="tx1"/>
              </a:solidFill>
              <a:round/>
              <a:headEnd/>
              <a:tailEnd/>
            </a:ln>
          </p:spPr>
          <p:txBody>
            <a:bodyPr wrap="none" anchor="ctr"/>
            <a:lstStyle/>
            <a:p>
              <a:endParaRPr lang="en-US"/>
            </a:p>
          </p:txBody>
        </p:sp>
        <p:sp>
          <p:nvSpPr>
            <p:cNvPr id="164876" name="Line 17"/>
            <p:cNvSpPr>
              <a:spLocks noChangeShapeType="1"/>
            </p:cNvSpPr>
            <p:nvPr/>
          </p:nvSpPr>
          <p:spPr bwMode="auto">
            <a:xfrm>
              <a:off x="440" y="930"/>
              <a:ext cx="3783" cy="8"/>
            </a:xfrm>
            <a:prstGeom prst="line">
              <a:avLst/>
            </a:prstGeom>
            <a:noFill/>
            <a:ln w="12700">
              <a:solidFill>
                <a:schemeClr val="tx1"/>
              </a:solidFill>
              <a:round/>
              <a:headEnd/>
              <a:tailEnd/>
            </a:ln>
          </p:spPr>
          <p:txBody>
            <a:bodyPr wrap="none" anchor="ctr"/>
            <a:lstStyle/>
            <a:p>
              <a:endParaRPr lang="en-US"/>
            </a:p>
          </p:txBody>
        </p:sp>
        <p:sp>
          <p:nvSpPr>
            <p:cNvPr id="164877" name="Line 18"/>
            <p:cNvSpPr>
              <a:spLocks noChangeShapeType="1"/>
            </p:cNvSpPr>
            <p:nvPr/>
          </p:nvSpPr>
          <p:spPr bwMode="auto">
            <a:xfrm>
              <a:off x="448" y="2064"/>
              <a:ext cx="3757" cy="3"/>
            </a:xfrm>
            <a:prstGeom prst="line">
              <a:avLst/>
            </a:prstGeom>
            <a:noFill/>
            <a:ln w="25400">
              <a:solidFill>
                <a:schemeClr val="tx1"/>
              </a:solidFill>
              <a:round/>
              <a:headEnd/>
              <a:tailEnd/>
            </a:ln>
          </p:spPr>
          <p:txBody>
            <a:bodyPr wrap="none" anchor="ctr"/>
            <a:lstStyle/>
            <a:p>
              <a:endParaRPr lang="en-US"/>
            </a:p>
          </p:txBody>
        </p:sp>
        <p:sp>
          <p:nvSpPr>
            <p:cNvPr id="164878" name="Rectangle 19"/>
            <p:cNvSpPr>
              <a:spLocks noChangeArrowheads="1"/>
            </p:cNvSpPr>
            <p:nvPr/>
          </p:nvSpPr>
          <p:spPr bwMode="auto">
            <a:xfrm>
              <a:off x="439" y="565"/>
              <a:ext cx="902" cy="324"/>
            </a:xfrm>
            <a:prstGeom prst="rect">
              <a:avLst/>
            </a:prstGeom>
            <a:noFill/>
            <a:ln w="12700">
              <a:noFill/>
              <a:miter lim="800000"/>
              <a:headEnd/>
              <a:tailEnd/>
            </a:ln>
          </p:spPr>
          <p:txBody>
            <a:bodyPr wrap="none" lIns="90488" tIns="44450" rIns="90488" bIns="44450">
              <a:spAutoFit/>
            </a:bodyPr>
            <a:lstStyle/>
            <a:p>
              <a:pPr defTabSz="762000" eaLnBrk="0" hangingPunct="0"/>
              <a:r>
                <a:rPr lang="en-GB" sz="1400" b="1" u="sng">
                  <a:solidFill>
                    <a:srgbClr val="BC3700"/>
                  </a:solidFill>
                  <a:latin typeface="Arial Narrow" pitchFamily="34" charset="0"/>
                </a:rPr>
                <a:t>Support Activities</a:t>
              </a:r>
            </a:p>
            <a:p>
              <a:pPr defTabSz="762000" eaLnBrk="0" hangingPunct="0"/>
              <a:r>
                <a:rPr lang="en-GB" sz="1400" b="1">
                  <a:solidFill>
                    <a:srgbClr val="BC3700"/>
                  </a:solidFill>
                  <a:latin typeface="Arial Narrow" pitchFamily="34" charset="0"/>
                </a:rPr>
                <a:t>Infrastructure</a:t>
              </a:r>
            </a:p>
          </p:txBody>
        </p:sp>
        <p:sp>
          <p:nvSpPr>
            <p:cNvPr id="164879" name="Rectangle 20"/>
            <p:cNvSpPr>
              <a:spLocks noChangeArrowheads="1"/>
            </p:cNvSpPr>
            <p:nvPr/>
          </p:nvSpPr>
          <p:spPr bwMode="auto">
            <a:xfrm>
              <a:off x="439" y="959"/>
              <a:ext cx="869" cy="324"/>
            </a:xfrm>
            <a:prstGeom prst="rect">
              <a:avLst/>
            </a:prstGeom>
            <a:noFill/>
            <a:ln w="12700">
              <a:noFill/>
              <a:miter lim="800000"/>
              <a:headEnd/>
              <a:tailEnd/>
            </a:ln>
          </p:spPr>
          <p:txBody>
            <a:bodyPr wrap="none" lIns="90488" tIns="44450" rIns="90488" bIns="44450">
              <a:spAutoFit/>
            </a:bodyPr>
            <a:lstStyle/>
            <a:p>
              <a:pPr defTabSz="762000" eaLnBrk="0" hangingPunct="0"/>
              <a:r>
                <a:rPr lang="en-GB" sz="1400" b="1">
                  <a:solidFill>
                    <a:srgbClr val="BC3700"/>
                  </a:solidFill>
                  <a:latin typeface="Arial Narrow" pitchFamily="34" charset="0"/>
                </a:rPr>
                <a:t>Human Resource</a:t>
              </a:r>
            </a:p>
            <a:p>
              <a:pPr defTabSz="762000" eaLnBrk="0" hangingPunct="0"/>
              <a:r>
                <a:rPr lang="en-GB" sz="1400" b="1">
                  <a:solidFill>
                    <a:srgbClr val="BC3700"/>
                  </a:solidFill>
                  <a:latin typeface="Arial Narrow" pitchFamily="34" charset="0"/>
                </a:rPr>
                <a:t>Management</a:t>
              </a:r>
            </a:p>
          </p:txBody>
        </p:sp>
        <p:sp>
          <p:nvSpPr>
            <p:cNvPr id="164880" name="Rectangle 21"/>
            <p:cNvSpPr>
              <a:spLocks noChangeArrowheads="1"/>
            </p:cNvSpPr>
            <p:nvPr/>
          </p:nvSpPr>
          <p:spPr bwMode="auto">
            <a:xfrm>
              <a:off x="446" y="1322"/>
              <a:ext cx="1094" cy="324"/>
            </a:xfrm>
            <a:prstGeom prst="rect">
              <a:avLst/>
            </a:prstGeom>
            <a:noFill/>
            <a:ln w="12700">
              <a:noFill/>
              <a:miter lim="800000"/>
              <a:headEnd/>
              <a:tailEnd/>
            </a:ln>
          </p:spPr>
          <p:txBody>
            <a:bodyPr wrap="none" lIns="90488" tIns="44450" rIns="90488" bIns="44450">
              <a:spAutoFit/>
            </a:bodyPr>
            <a:lstStyle/>
            <a:p>
              <a:pPr defTabSz="762000" eaLnBrk="0" hangingPunct="0"/>
              <a:r>
                <a:rPr lang="en-GB" sz="1400" b="1">
                  <a:solidFill>
                    <a:srgbClr val="BC3700"/>
                  </a:solidFill>
                  <a:latin typeface="Arial Narrow" pitchFamily="34" charset="0"/>
                </a:rPr>
                <a:t>Product &amp; Technology</a:t>
              </a:r>
            </a:p>
            <a:p>
              <a:pPr defTabSz="762000" eaLnBrk="0" hangingPunct="0"/>
              <a:r>
                <a:rPr lang="en-GB" sz="1400" b="1">
                  <a:solidFill>
                    <a:srgbClr val="BC3700"/>
                  </a:solidFill>
                  <a:latin typeface="Arial Narrow" pitchFamily="34" charset="0"/>
                </a:rPr>
                <a:t>Development</a:t>
              </a:r>
            </a:p>
          </p:txBody>
        </p:sp>
        <p:sp>
          <p:nvSpPr>
            <p:cNvPr id="164881" name="Rectangle 22"/>
            <p:cNvSpPr>
              <a:spLocks noChangeArrowheads="1"/>
            </p:cNvSpPr>
            <p:nvPr/>
          </p:nvSpPr>
          <p:spPr bwMode="auto">
            <a:xfrm>
              <a:off x="454" y="1752"/>
              <a:ext cx="681" cy="190"/>
            </a:xfrm>
            <a:prstGeom prst="rect">
              <a:avLst/>
            </a:prstGeom>
            <a:noFill/>
            <a:ln w="12700">
              <a:noFill/>
              <a:miter lim="800000"/>
              <a:headEnd/>
              <a:tailEnd/>
            </a:ln>
          </p:spPr>
          <p:txBody>
            <a:bodyPr wrap="none" lIns="90488" tIns="44450" rIns="90488" bIns="44450">
              <a:spAutoFit/>
            </a:bodyPr>
            <a:lstStyle/>
            <a:p>
              <a:pPr defTabSz="762000" eaLnBrk="0" hangingPunct="0"/>
              <a:r>
                <a:rPr lang="en-GB" sz="1400" b="1">
                  <a:solidFill>
                    <a:srgbClr val="BC3700"/>
                  </a:solidFill>
                  <a:latin typeface="Arial Narrow" pitchFamily="34" charset="0"/>
                </a:rPr>
                <a:t>Procurement</a:t>
              </a:r>
            </a:p>
          </p:txBody>
        </p:sp>
        <p:sp>
          <p:nvSpPr>
            <p:cNvPr id="164882" name="Rectangle 23"/>
            <p:cNvSpPr>
              <a:spLocks noChangeArrowheads="1"/>
            </p:cNvSpPr>
            <p:nvPr/>
          </p:nvSpPr>
          <p:spPr bwMode="auto">
            <a:xfrm>
              <a:off x="4365" y="1715"/>
              <a:ext cx="766" cy="518"/>
            </a:xfrm>
            <a:prstGeom prst="rect">
              <a:avLst/>
            </a:prstGeom>
            <a:noFill/>
            <a:ln w="12700">
              <a:noFill/>
              <a:miter lim="800000"/>
              <a:headEnd/>
              <a:tailEnd/>
            </a:ln>
          </p:spPr>
          <p:txBody>
            <a:bodyPr wrap="none" lIns="90488" tIns="44450" rIns="90488" bIns="44450">
              <a:spAutoFit/>
            </a:bodyPr>
            <a:lstStyle/>
            <a:p>
              <a:pPr defTabSz="762000" eaLnBrk="0" hangingPunct="0"/>
              <a:r>
                <a:rPr lang="en-GB" sz="1600" b="1">
                  <a:latin typeface="Arial Narrow" pitchFamily="34" charset="0"/>
                </a:rPr>
                <a:t>Value </a:t>
              </a:r>
            </a:p>
            <a:p>
              <a:pPr defTabSz="762000" eaLnBrk="0" hangingPunct="0"/>
              <a:r>
                <a:rPr lang="en-GB" sz="1600" b="1">
                  <a:latin typeface="Arial Narrow" pitchFamily="34" charset="0"/>
                </a:rPr>
                <a:t>Added - Cost</a:t>
              </a:r>
            </a:p>
            <a:p>
              <a:pPr defTabSz="762000" eaLnBrk="0" hangingPunct="0"/>
              <a:r>
                <a:rPr lang="en-GB" sz="1600" b="1">
                  <a:latin typeface="Arial Narrow" pitchFamily="34" charset="0"/>
                </a:rPr>
                <a:t>= Profit</a:t>
              </a:r>
            </a:p>
          </p:txBody>
        </p:sp>
        <p:sp>
          <p:nvSpPr>
            <p:cNvPr id="164883" name="Rectangle 24"/>
            <p:cNvSpPr>
              <a:spLocks noChangeArrowheads="1"/>
            </p:cNvSpPr>
            <p:nvPr/>
          </p:nvSpPr>
          <p:spPr bwMode="auto">
            <a:xfrm>
              <a:off x="1632" y="648"/>
              <a:ext cx="2007" cy="190"/>
            </a:xfrm>
            <a:prstGeom prst="rect">
              <a:avLst/>
            </a:prstGeom>
            <a:noFill/>
            <a:ln w="12700">
              <a:noFill/>
              <a:miter lim="800000"/>
              <a:headEnd/>
              <a:tailEnd/>
            </a:ln>
          </p:spPr>
          <p:txBody>
            <a:bodyPr wrap="none" lIns="90488" tIns="44450" rIns="90488" bIns="44450">
              <a:spAutoFit/>
            </a:bodyPr>
            <a:lstStyle/>
            <a:p>
              <a:pPr defTabSz="762000" eaLnBrk="0" hangingPunct="0"/>
              <a:r>
                <a:rPr lang="en-GB" sz="1400" b="1">
                  <a:latin typeface="Arial Narrow" pitchFamily="34" charset="0"/>
                </a:rPr>
                <a:t>- Legal, Accounting, Financial Management</a:t>
              </a:r>
            </a:p>
          </p:txBody>
        </p:sp>
        <p:sp>
          <p:nvSpPr>
            <p:cNvPr id="164884" name="Rectangle 25"/>
            <p:cNvSpPr>
              <a:spLocks noChangeArrowheads="1"/>
            </p:cNvSpPr>
            <p:nvPr/>
          </p:nvSpPr>
          <p:spPr bwMode="auto">
            <a:xfrm>
              <a:off x="1632" y="936"/>
              <a:ext cx="1860" cy="324"/>
            </a:xfrm>
            <a:prstGeom prst="rect">
              <a:avLst/>
            </a:prstGeom>
            <a:noFill/>
            <a:ln w="12700">
              <a:noFill/>
              <a:miter lim="800000"/>
              <a:headEnd/>
              <a:tailEnd/>
            </a:ln>
          </p:spPr>
          <p:txBody>
            <a:bodyPr wrap="none" lIns="90488" tIns="44450" rIns="90488" bIns="44450">
              <a:spAutoFit/>
            </a:bodyPr>
            <a:lstStyle/>
            <a:p>
              <a:pPr defTabSz="762000" eaLnBrk="0" hangingPunct="0"/>
              <a:r>
                <a:rPr lang="en-GB" sz="1400" b="1">
                  <a:latin typeface="Arial Narrow" pitchFamily="34" charset="0"/>
                </a:rPr>
                <a:t>- Personnel, Pay, Recruitment, Training,</a:t>
              </a:r>
            </a:p>
            <a:p>
              <a:pPr defTabSz="762000" eaLnBrk="0" hangingPunct="0"/>
              <a:r>
                <a:rPr lang="en-GB" sz="1400" b="1">
                  <a:latin typeface="Arial Narrow" pitchFamily="34" charset="0"/>
                </a:rPr>
                <a:t>  Manpower Planning, etc</a:t>
              </a:r>
            </a:p>
          </p:txBody>
        </p:sp>
        <p:sp>
          <p:nvSpPr>
            <p:cNvPr id="164885" name="Rectangle 26"/>
            <p:cNvSpPr>
              <a:spLocks noChangeArrowheads="1"/>
            </p:cNvSpPr>
            <p:nvPr/>
          </p:nvSpPr>
          <p:spPr bwMode="auto">
            <a:xfrm>
              <a:off x="1632" y="1320"/>
              <a:ext cx="2542" cy="324"/>
            </a:xfrm>
            <a:prstGeom prst="rect">
              <a:avLst/>
            </a:prstGeom>
            <a:noFill/>
            <a:ln w="12700">
              <a:noFill/>
              <a:miter lim="800000"/>
              <a:headEnd/>
              <a:tailEnd/>
            </a:ln>
          </p:spPr>
          <p:txBody>
            <a:bodyPr wrap="none" lIns="90488" tIns="44450" rIns="90488" bIns="44450">
              <a:spAutoFit/>
            </a:bodyPr>
            <a:lstStyle/>
            <a:p>
              <a:pPr defTabSz="762000" eaLnBrk="0" hangingPunct="0"/>
              <a:r>
                <a:rPr lang="en-GB" sz="1400" b="1">
                  <a:latin typeface="Arial Narrow" pitchFamily="34" charset="0"/>
                </a:rPr>
                <a:t>- Product and Process Design, Production Engineering,</a:t>
              </a:r>
            </a:p>
            <a:p>
              <a:pPr defTabSz="762000" eaLnBrk="0" hangingPunct="0"/>
              <a:r>
                <a:rPr lang="en-GB" sz="1400" b="1">
                  <a:latin typeface="Arial Narrow" pitchFamily="34" charset="0"/>
                </a:rPr>
                <a:t>  Market Testing, R&amp;D, etc</a:t>
              </a:r>
            </a:p>
          </p:txBody>
        </p:sp>
        <p:sp>
          <p:nvSpPr>
            <p:cNvPr id="164886" name="Rectangle 27"/>
            <p:cNvSpPr>
              <a:spLocks noChangeArrowheads="1"/>
            </p:cNvSpPr>
            <p:nvPr/>
          </p:nvSpPr>
          <p:spPr bwMode="auto">
            <a:xfrm>
              <a:off x="1632" y="1704"/>
              <a:ext cx="1567" cy="324"/>
            </a:xfrm>
            <a:prstGeom prst="rect">
              <a:avLst/>
            </a:prstGeom>
            <a:noFill/>
            <a:ln w="12700">
              <a:noFill/>
              <a:miter lim="800000"/>
              <a:headEnd/>
              <a:tailEnd/>
            </a:ln>
          </p:spPr>
          <p:txBody>
            <a:bodyPr wrap="none" lIns="90488" tIns="44450" rIns="90488" bIns="44450">
              <a:spAutoFit/>
            </a:bodyPr>
            <a:lstStyle/>
            <a:p>
              <a:pPr defTabSz="762000" eaLnBrk="0" hangingPunct="0"/>
              <a:r>
                <a:rPr lang="en-GB" sz="1400" b="1">
                  <a:latin typeface="Arial Narrow" pitchFamily="34" charset="0"/>
                </a:rPr>
                <a:t>- Supplier Management, Funding,</a:t>
              </a:r>
            </a:p>
            <a:p>
              <a:pPr defTabSz="762000" eaLnBrk="0" hangingPunct="0"/>
              <a:r>
                <a:rPr lang="en-GB" sz="1400" b="1">
                  <a:latin typeface="Arial Narrow" pitchFamily="34" charset="0"/>
                </a:rPr>
                <a:t>  Subcontracting, Specification</a:t>
              </a:r>
            </a:p>
          </p:txBody>
        </p:sp>
        <p:sp>
          <p:nvSpPr>
            <p:cNvPr id="164887" name="Rectangle 28"/>
            <p:cNvSpPr>
              <a:spLocks noChangeArrowheads="1"/>
            </p:cNvSpPr>
            <p:nvPr/>
          </p:nvSpPr>
          <p:spPr bwMode="auto">
            <a:xfrm>
              <a:off x="493" y="2040"/>
              <a:ext cx="608" cy="324"/>
            </a:xfrm>
            <a:prstGeom prst="rect">
              <a:avLst/>
            </a:prstGeom>
            <a:noFill/>
            <a:ln w="12700">
              <a:noFill/>
              <a:miter lim="800000"/>
              <a:headEnd/>
              <a:tailEnd/>
            </a:ln>
          </p:spPr>
          <p:txBody>
            <a:bodyPr wrap="none" lIns="90488" tIns="44450" rIns="90488" bIns="44450">
              <a:spAutoFit/>
            </a:bodyPr>
            <a:lstStyle/>
            <a:p>
              <a:pPr algn="ctr" defTabSz="762000" eaLnBrk="0" hangingPunct="0"/>
              <a:r>
                <a:rPr lang="en-GB" sz="1400" b="1">
                  <a:solidFill>
                    <a:schemeClr val="bg1"/>
                  </a:solidFill>
                  <a:latin typeface="Arial Narrow" pitchFamily="34" charset="0"/>
                </a:rPr>
                <a:t>INBOUND</a:t>
              </a:r>
            </a:p>
            <a:p>
              <a:pPr algn="ctr" defTabSz="762000" eaLnBrk="0" hangingPunct="0"/>
              <a:r>
                <a:rPr lang="en-GB" sz="1400" b="1">
                  <a:solidFill>
                    <a:schemeClr val="bg1"/>
                  </a:solidFill>
                  <a:latin typeface="Arial Narrow" pitchFamily="34" charset="0"/>
                </a:rPr>
                <a:t>LOGISTICS</a:t>
              </a:r>
            </a:p>
          </p:txBody>
        </p:sp>
        <p:sp>
          <p:nvSpPr>
            <p:cNvPr id="164888" name="Rectangle 29"/>
            <p:cNvSpPr>
              <a:spLocks noChangeArrowheads="1"/>
            </p:cNvSpPr>
            <p:nvPr/>
          </p:nvSpPr>
          <p:spPr bwMode="auto">
            <a:xfrm>
              <a:off x="1206" y="2040"/>
              <a:ext cx="719" cy="190"/>
            </a:xfrm>
            <a:prstGeom prst="rect">
              <a:avLst/>
            </a:prstGeom>
            <a:noFill/>
            <a:ln w="12700">
              <a:noFill/>
              <a:miter lim="800000"/>
              <a:headEnd/>
              <a:tailEnd/>
            </a:ln>
          </p:spPr>
          <p:txBody>
            <a:bodyPr wrap="none" lIns="90488" tIns="44450" rIns="90488" bIns="44450">
              <a:spAutoFit/>
            </a:bodyPr>
            <a:lstStyle/>
            <a:p>
              <a:pPr algn="ctr" defTabSz="762000" eaLnBrk="0" hangingPunct="0"/>
              <a:r>
                <a:rPr lang="en-GB" sz="1400" b="1">
                  <a:solidFill>
                    <a:schemeClr val="bg1"/>
                  </a:solidFill>
                  <a:latin typeface="Arial Narrow" pitchFamily="34" charset="0"/>
                </a:rPr>
                <a:t>OPERATIONS</a:t>
              </a:r>
            </a:p>
          </p:txBody>
        </p:sp>
        <p:sp>
          <p:nvSpPr>
            <p:cNvPr id="164889" name="Rectangle 30"/>
            <p:cNvSpPr>
              <a:spLocks noChangeArrowheads="1"/>
            </p:cNvSpPr>
            <p:nvPr/>
          </p:nvSpPr>
          <p:spPr bwMode="auto">
            <a:xfrm>
              <a:off x="2013" y="2040"/>
              <a:ext cx="642" cy="324"/>
            </a:xfrm>
            <a:prstGeom prst="rect">
              <a:avLst/>
            </a:prstGeom>
            <a:noFill/>
            <a:ln w="12700">
              <a:noFill/>
              <a:miter lim="800000"/>
              <a:headEnd/>
              <a:tailEnd/>
            </a:ln>
          </p:spPr>
          <p:txBody>
            <a:bodyPr wrap="none" lIns="90488" tIns="44450" rIns="90488" bIns="44450">
              <a:spAutoFit/>
            </a:bodyPr>
            <a:lstStyle/>
            <a:p>
              <a:pPr algn="ctr" defTabSz="762000" eaLnBrk="0" hangingPunct="0"/>
              <a:r>
                <a:rPr lang="en-GB" sz="1400" b="1">
                  <a:solidFill>
                    <a:schemeClr val="bg1"/>
                  </a:solidFill>
                  <a:latin typeface="Arial Narrow" pitchFamily="34" charset="0"/>
                </a:rPr>
                <a:t>OUTBOUND</a:t>
              </a:r>
            </a:p>
            <a:p>
              <a:pPr algn="ctr" defTabSz="762000" eaLnBrk="0" hangingPunct="0"/>
              <a:r>
                <a:rPr lang="en-GB" sz="1400" b="1">
                  <a:solidFill>
                    <a:schemeClr val="bg1"/>
                  </a:solidFill>
                  <a:latin typeface="Arial Narrow" pitchFamily="34" charset="0"/>
                </a:rPr>
                <a:t>LOGISTICS</a:t>
              </a:r>
            </a:p>
          </p:txBody>
        </p:sp>
        <p:sp>
          <p:nvSpPr>
            <p:cNvPr id="164890" name="Rectangle 31"/>
            <p:cNvSpPr>
              <a:spLocks noChangeArrowheads="1"/>
            </p:cNvSpPr>
            <p:nvPr/>
          </p:nvSpPr>
          <p:spPr bwMode="auto">
            <a:xfrm>
              <a:off x="2768" y="2040"/>
              <a:ext cx="669" cy="324"/>
            </a:xfrm>
            <a:prstGeom prst="rect">
              <a:avLst/>
            </a:prstGeom>
            <a:noFill/>
            <a:ln w="12700">
              <a:noFill/>
              <a:miter lim="800000"/>
              <a:headEnd/>
              <a:tailEnd/>
            </a:ln>
          </p:spPr>
          <p:txBody>
            <a:bodyPr wrap="none" lIns="90488" tIns="44450" rIns="90488" bIns="44450">
              <a:spAutoFit/>
            </a:bodyPr>
            <a:lstStyle/>
            <a:p>
              <a:pPr algn="ctr" defTabSz="762000" eaLnBrk="0" hangingPunct="0"/>
              <a:r>
                <a:rPr lang="en-GB" sz="1400" b="1">
                  <a:solidFill>
                    <a:schemeClr val="bg1"/>
                  </a:solidFill>
                  <a:latin typeface="Arial Narrow" pitchFamily="34" charset="0"/>
                </a:rPr>
                <a:t>SALES &amp;</a:t>
              </a:r>
            </a:p>
            <a:p>
              <a:pPr algn="ctr" defTabSz="762000" eaLnBrk="0" hangingPunct="0"/>
              <a:r>
                <a:rPr lang="en-GB" sz="1400" b="1">
                  <a:solidFill>
                    <a:schemeClr val="bg1"/>
                  </a:solidFill>
                  <a:latin typeface="Arial Narrow" pitchFamily="34" charset="0"/>
                </a:rPr>
                <a:t>MARKETING</a:t>
              </a:r>
            </a:p>
          </p:txBody>
        </p:sp>
        <p:sp>
          <p:nvSpPr>
            <p:cNvPr id="164891" name="Rectangle 32"/>
            <p:cNvSpPr>
              <a:spLocks noChangeArrowheads="1"/>
            </p:cNvSpPr>
            <p:nvPr/>
          </p:nvSpPr>
          <p:spPr bwMode="auto">
            <a:xfrm>
              <a:off x="3560" y="2040"/>
              <a:ext cx="618" cy="190"/>
            </a:xfrm>
            <a:prstGeom prst="rect">
              <a:avLst/>
            </a:prstGeom>
            <a:noFill/>
            <a:ln w="12700">
              <a:noFill/>
              <a:miter lim="800000"/>
              <a:headEnd/>
              <a:tailEnd/>
            </a:ln>
          </p:spPr>
          <p:txBody>
            <a:bodyPr wrap="none" lIns="90488" tIns="44450" rIns="90488" bIns="44450">
              <a:spAutoFit/>
            </a:bodyPr>
            <a:lstStyle/>
            <a:p>
              <a:pPr algn="ctr" defTabSz="762000" eaLnBrk="0" hangingPunct="0"/>
              <a:r>
                <a:rPr lang="en-GB" sz="1400" b="1">
                  <a:solidFill>
                    <a:schemeClr val="bg1"/>
                  </a:solidFill>
                  <a:latin typeface="Arial Narrow" pitchFamily="34" charset="0"/>
                </a:rPr>
                <a:t>SERVICING</a:t>
              </a:r>
            </a:p>
          </p:txBody>
        </p:sp>
        <p:sp>
          <p:nvSpPr>
            <p:cNvPr id="164892" name="Rectangle 33"/>
            <p:cNvSpPr>
              <a:spLocks noChangeArrowheads="1"/>
            </p:cNvSpPr>
            <p:nvPr/>
          </p:nvSpPr>
          <p:spPr bwMode="auto">
            <a:xfrm>
              <a:off x="444" y="2340"/>
              <a:ext cx="779" cy="994"/>
            </a:xfrm>
            <a:prstGeom prst="rect">
              <a:avLst/>
            </a:prstGeom>
            <a:noFill/>
            <a:ln w="12700">
              <a:noFill/>
              <a:miter lim="800000"/>
              <a:headEnd/>
              <a:tailEnd/>
            </a:ln>
          </p:spPr>
          <p:txBody>
            <a:bodyPr wrap="none" lIns="90488" tIns="44450" rIns="90488" bIns="44450">
              <a:spAutoFit/>
            </a:bodyPr>
            <a:lstStyle/>
            <a:p>
              <a:pPr defTabSz="762000" eaLnBrk="0" hangingPunct="0"/>
              <a:r>
                <a:rPr lang="en-GB" sz="1400" b="1">
                  <a:solidFill>
                    <a:schemeClr val="bg1"/>
                  </a:solidFill>
                  <a:latin typeface="Arial Narrow" pitchFamily="34" charset="0"/>
                </a:rPr>
                <a:t>eg.</a:t>
              </a:r>
            </a:p>
            <a:p>
              <a:pPr defTabSz="762000" eaLnBrk="0" hangingPunct="0"/>
              <a:r>
                <a:rPr lang="en-GB" sz="1400" b="1">
                  <a:solidFill>
                    <a:schemeClr val="bg1"/>
                  </a:solidFill>
                  <a:latin typeface="Arial Narrow" pitchFamily="34" charset="0"/>
                </a:rPr>
                <a:t>Quality Control</a:t>
              </a:r>
            </a:p>
            <a:p>
              <a:pPr defTabSz="762000" eaLnBrk="0" hangingPunct="0"/>
              <a:r>
                <a:rPr lang="en-GB" sz="1400" b="1">
                  <a:solidFill>
                    <a:schemeClr val="bg1"/>
                  </a:solidFill>
                  <a:latin typeface="Arial Narrow" pitchFamily="34" charset="0"/>
                </a:rPr>
                <a:t>Receiving</a:t>
              </a:r>
            </a:p>
            <a:p>
              <a:pPr defTabSz="762000" eaLnBrk="0" hangingPunct="0"/>
              <a:r>
                <a:rPr lang="en-GB" sz="1400" b="1">
                  <a:solidFill>
                    <a:schemeClr val="bg1"/>
                  </a:solidFill>
                  <a:latin typeface="Arial Narrow" pitchFamily="34" charset="0"/>
                </a:rPr>
                <a:t>Raw Material</a:t>
              </a:r>
            </a:p>
            <a:p>
              <a:pPr defTabSz="762000" eaLnBrk="0" hangingPunct="0"/>
              <a:r>
                <a:rPr lang="en-GB" sz="1400" b="1">
                  <a:solidFill>
                    <a:schemeClr val="bg1"/>
                  </a:solidFill>
                  <a:latin typeface="Arial Narrow" pitchFamily="34" charset="0"/>
                </a:rPr>
                <a:t>  Control</a:t>
              </a:r>
            </a:p>
            <a:p>
              <a:pPr defTabSz="762000" eaLnBrk="0" hangingPunct="0"/>
              <a:r>
                <a:rPr lang="en-GB" sz="1400" b="1">
                  <a:solidFill>
                    <a:schemeClr val="bg1"/>
                  </a:solidFill>
                  <a:latin typeface="Arial Narrow" pitchFamily="34" charset="0"/>
                </a:rPr>
                <a:t>etc</a:t>
              </a:r>
            </a:p>
            <a:p>
              <a:pPr defTabSz="762000" hangingPunct="0"/>
              <a:endParaRPr lang="en-GB" sz="1400" b="1">
                <a:solidFill>
                  <a:schemeClr val="bg1"/>
                </a:solidFill>
                <a:latin typeface="Arial Narrow" pitchFamily="34" charset="0"/>
              </a:endParaRPr>
            </a:p>
          </p:txBody>
        </p:sp>
        <p:sp>
          <p:nvSpPr>
            <p:cNvPr id="164893" name="Rectangle 34"/>
            <p:cNvSpPr>
              <a:spLocks noChangeArrowheads="1"/>
            </p:cNvSpPr>
            <p:nvPr/>
          </p:nvSpPr>
          <p:spPr bwMode="auto">
            <a:xfrm>
              <a:off x="1228" y="2336"/>
              <a:ext cx="779" cy="1128"/>
            </a:xfrm>
            <a:prstGeom prst="rect">
              <a:avLst/>
            </a:prstGeom>
            <a:noFill/>
            <a:ln w="12700">
              <a:noFill/>
              <a:miter lim="800000"/>
              <a:headEnd/>
              <a:tailEnd/>
            </a:ln>
          </p:spPr>
          <p:txBody>
            <a:bodyPr wrap="none" lIns="90488" tIns="44450" rIns="90488" bIns="44450">
              <a:spAutoFit/>
            </a:bodyPr>
            <a:lstStyle/>
            <a:p>
              <a:pPr defTabSz="762000" eaLnBrk="0" hangingPunct="0"/>
              <a:r>
                <a:rPr lang="en-GB" sz="1400" b="1">
                  <a:solidFill>
                    <a:schemeClr val="bg1"/>
                  </a:solidFill>
                  <a:latin typeface="Arial Narrow" pitchFamily="34" charset="0"/>
                </a:rPr>
                <a:t>eg.</a:t>
              </a:r>
            </a:p>
            <a:p>
              <a:pPr defTabSz="762000" eaLnBrk="0" hangingPunct="0"/>
              <a:r>
                <a:rPr lang="en-GB" sz="1400" b="1">
                  <a:solidFill>
                    <a:schemeClr val="bg1"/>
                  </a:solidFill>
                  <a:latin typeface="Arial Narrow" pitchFamily="34" charset="0"/>
                </a:rPr>
                <a:t>Manufacturing</a:t>
              </a:r>
            </a:p>
            <a:p>
              <a:pPr defTabSz="762000" eaLnBrk="0" hangingPunct="0"/>
              <a:r>
                <a:rPr lang="en-GB" sz="1400" b="1">
                  <a:solidFill>
                    <a:schemeClr val="bg1"/>
                  </a:solidFill>
                  <a:latin typeface="Arial Narrow" pitchFamily="34" charset="0"/>
                </a:rPr>
                <a:t>Packaging</a:t>
              </a:r>
            </a:p>
            <a:p>
              <a:pPr defTabSz="762000" eaLnBrk="0" hangingPunct="0"/>
              <a:r>
                <a:rPr lang="en-GB" sz="1400" b="1">
                  <a:solidFill>
                    <a:schemeClr val="bg1"/>
                  </a:solidFill>
                  <a:latin typeface="Arial Narrow" pitchFamily="34" charset="0"/>
                </a:rPr>
                <a:t>Production</a:t>
              </a:r>
            </a:p>
            <a:p>
              <a:pPr defTabSz="762000" eaLnBrk="0" hangingPunct="0"/>
              <a:r>
                <a:rPr lang="en-GB" sz="1400" b="1">
                  <a:solidFill>
                    <a:schemeClr val="bg1"/>
                  </a:solidFill>
                  <a:latin typeface="Arial Narrow" pitchFamily="34" charset="0"/>
                </a:rPr>
                <a:t>  Control</a:t>
              </a:r>
            </a:p>
            <a:p>
              <a:pPr defTabSz="762000" eaLnBrk="0" hangingPunct="0"/>
              <a:r>
                <a:rPr lang="en-GB" sz="1400" b="1">
                  <a:solidFill>
                    <a:schemeClr val="bg1"/>
                  </a:solidFill>
                  <a:latin typeface="Arial Narrow" pitchFamily="34" charset="0"/>
                </a:rPr>
                <a:t>Quality Control</a:t>
              </a:r>
            </a:p>
            <a:p>
              <a:pPr defTabSz="762000" eaLnBrk="0" hangingPunct="0"/>
              <a:r>
                <a:rPr lang="en-GB" sz="1400" b="1">
                  <a:solidFill>
                    <a:schemeClr val="bg1"/>
                  </a:solidFill>
                  <a:latin typeface="Arial Narrow" pitchFamily="34" charset="0"/>
                </a:rPr>
                <a:t>Maintenance</a:t>
              </a:r>
            </a:p>
            <a:p>
              <a:pPr defTabSz="762000" eaLnBrk="0" hangingPunct="0"/>
              <a:r>
                <a:rPr lang="en-GB" sz="1400" b="1">
                  <a:solidFill>
                    <a:schemeClr val="bg1"/>
                  </a:solidFill>
                  <a:latin typeface="Arial Narrow" pitchFamily="34" charset="0"/>
                </a:rPr>
                <a:t>etc</a:t>
              </a:r>
            </a:p>
          </p:txBody>
        </p:sp>
        <p:sp>
          <p:nvSpPr>
            <p:cNvPr id="164894" name="Rectangle 35"/>
            <p:cNvSpPr>
              <a:spLocks noChangeArrowheads="1"/>
            </p:cNvSpPr>
            <p:nvPr/>
          </p:nvSpPr>
          <p:spPr bwMode="auto">
            <a:xfrm>
              <a:off x="1940" y="2328"/>
              <a:ext cx="839" cy="1128"/>
            </a:xfrm>
            <a:prstGeom prst="rect">
              <a:avLst/>
            </a:prstGeom>
            <a:noFill/>
            <a:ln w="12700">
              <a:noFill/>
              <a:miter lim="800000"/>
              <a:headEnd/>
              <a:tailEnd/>
            </a:ln>
          </p:spPr>
          <p:txBody>
            <a:bodyPr wrap="none" lIns="90488" tIns="44450" rIns="90488" bIns="44450">
              <a:spAutoFit/>
            </a:bodyPr>
            <a:lstStyle/>
            <a:p>
              <a:pPr defTabSz="762000" eaLnBrk="0" hangingPunct="0"/>
              <a:r>
                <a:rPr lang="en-GB" sz="1400" b="1">
                  <a:solidFill>
                    <a:schemeClr val="bg1"/>
                  </a:solidFill>
                  <a:latin typeface="Arial Narrow" pitchFamily="34" charset="0"/>
                </a:rPr>
                <a:t>eg.</a:t>
              </a:r>
            </a:p>
            <a:p>
              <a:pPr defTabSz="762000" eaLnBrk="0" hangingPunct="0"/>
              <a:r>
                <a:rPr lang="en-GB" sz="1400" b="1">
                  <a:solidFill>
                    <a:schemeClr val="bg1"/>
                  </a:solidFill>
                  <a:latin typeface="Arial Narrow" pitchFamily="34" charset="0"/>
                </a:rPr>
                <a:t>Finishing Goods</a:t>
              </a:r>
            </a:p>
            <a:p>
              <a:pPr defTabSz="762000" eaLnBrk="0" hangingPunct="0"/>
              <a:r>
                <a:rPr lang="en-GB" sz="1400" b="1">
                  <a:solidFill>
                    <a:schemeClr val="bg1"/>
                  </a:solidFill>
                  <a:latin typeface="Arial Narrow" pitchFamily="34" charset="0"/>
                </a:rPr>
                <a:t>Order Handling</a:t>
              </a:r>
            </a:p>
            <a:p>
              <a:pPr defTabSz="762000" eaLnBrk="0" hangingPunct="0"/>
              <a:r>
                <a:rPr lang="en-GB" sz="1400" b="1">
                  <a:solidFill>
                    <a:schemeClr val="bg1"/>
                  </a:solidFill>
                  <a:latin typeface="Arial Narrow" pitchFamily="34" charset="0"/>
                </a:rPr>
                <a:t>Despatch</a:t>
              </a:r>
            </a:p>
            <a:p>
              <a:pPr defTabSz="762000" eaLnBrk="0" hangingPunct="0"/>
              <a:r>
                <a:rPr lang="en-GB" sz="1400" b="1">
                  <a:solidFill>
                    <a:schemeClr val="bg1"/>
                  </a:solidFill>
                  <a:latin typeface="Arial Narrow" pitchFamily="34" charset="0"/>
                </a:rPr>
                <a:t>Delivery</a:t>
              </a:r>
            </a:p>
            <a:p>
              <a:pPr defTabSz="762000" eaLnBrk="0" hangingPunct="0"/>
              <a:r>
                <a:rPr lang="en-GB" sz="1400" b="1">
                  <a:solidFill>
                    <a:schemeClr val="bg1"/>
                  </a:solidFill>
                  <a:latin typeface="Arial Narrow" pitchFamily="34" charset="0"/>
                </a:rPr>
                <a:t>Invoicing</a:t>
              </a:r>
            </a:p>
            <a:p>
              <a:pPr defTabSz="762000" eaLnBrk="0" hangingPunct="0"/>
              <a:r>
                <a:rPr lang="en-GB" sz="1400" b="1">
                  <a:solidFill>
                    <a:schemeClr val="bg1"/>
                  </a:solidFill>
                  <a:latin typeface="Arial Narrow" pitchFamily="34" charset="0"/>
                </a:rPr>
                <a:t>etc</a:t>
              </a:r>
            </a:p>
            <a:p>
              <a:pPr defTabSz="762000" hangingPunct="0"/>
              <a:endParaRPr lang="en-GB" sz="1400" b="1">
                <a:solidFill>
                  <a:schemeClr val="bg1"/>
                </a:solidFill>
                <a:latin typeface="Arial Narrow" pitchFamily="34" charset="0"/>
              </a:endParaRPr>
            </a:p>
          </p:txBody>
        </p:sp>
        <p:sp>
          <p:nvSpPr>
            <p:cNvPr id="164895" name="Rectangle 36"/>
            <p:cNvSpPr>
              <a:spLocks noChangeArrowheads="1"/>
            </p:cNvSpPr>
            <p:nvPr/>
          </p:nvSpPr>
          <p:spPr bwMode="auto">
            <a:xfrm>
              <a:off x="2724" y="2332"/>
              <a:ext cx="758" cy="1128"/>
            </a:xfrm>
            <a:prstGeom prst="rect">
              <a:avLst/>
            </a:prstGeom>
            <a:noFill/>
            <a:ln w="12700">
              <a:noFill/>
              <a:miter lim="800000"/>
              <a:headEnd/>
              <a:tailEnd/>
            </a:ln>
          </p:spPr>
          <p:txBody>
            <a:bodyPr wrap="none" lIns="90488" tIns="44450" rIns="90488" bIns="44450">
              <a:spAutoFit/>
            </a:bodyPr>
            <a:lstStyle/>
            <a:p>
              <a:pPr defTabSz="762000" eaLnBrk="0" hangingPunct="0"/>
              <a:r>
                <a:rPr lang="en-GB" sz="1400" b="1">
                  <a:solidFill>
                    <a:schemeClr val="bg1"/>
                  </a:solidFill>
                  <a:latin typeface="Arial Narrow" pitchFamily="34" charset="0"/>
                </a:rPr>
                <a:t>eg.</a:t>
              </a:r>
            </a:p>
            <a:p>
              <a:pPr defTabSz="762000" eaLnBrk="0" hangingPunct="0"/>
              <a:r>
                <a:rPr lang="en-GB" sz="1400" b="1">
                  <a:solidFill>
                    <a:schemeClr val="bg1"/>
                  </a:solidFill>
                  <a:latin typeface="Arial Narrow" pitchFamily="34" charset="0"/>
                </a:rPr>
                <a:t>client mgmt</a:t>
              </a:r>
            </a:p>
            <a:p>
              <a:pPr defTabSz="762000" eaLnBrk="0" hangingPunct="0"/>
              <a:r>
                <a:rPr lang="en-GB" sz="1400" b="1">
                  <a:solidFill>
                    <a:schemeClr val="bg1"/>
                  </a:solidFill>
                  <a:latin typeface="Arial Narrow" pitchFamily="34" charset="0"/>
                </a:rPr>
                <a:t>Order Taking</a:t>
              </a:r>
            </a:p>
            <a:p>
              <a:pPr defTabSz="762000" eaLnBrk="0" hangingPunct="0"/>
              <a:r>
                <a:rPr lang="en-GB" sz="1400" b="1">
                  <a:solidFill>
                    <a:schemeClr val="bg1"/>
                  </a:solidFill>
                  <a:latin typeface="Arial Narrow" pitchFamily="34" charset="0"/>
                </a:rPr>
                <a:t>Promotion</a:t>
              </a:r>
            </a:p>
            <a:p>
              <a:pPr defTabSz="762000" eaLnBrk="0" hangingPunct="0"/>
              <a:r>
                <a:rPr lang="en-GB" sz="1400" b="1">
                  <a:solidFill>
                    <a:schemeClr val="bg1"/>
                  </a:solidFill>
                  <a:latin typeface="Arial Narrow" pitchFamily="34" charset="0"/>
                </a:rPr>
                <a:t>Sales Analysis</a:t>
              </a:r>
            </a:p>
            <a:p>
              <a:pPr defTabSz="762000" eaLnBrk="0" hangingPunct="0"/>
              <a:r>
                <a:rPr lang="en-GB" sz="1400" b="1">
                  <a:solidFill>
                    <a:schemeClr val="bg1"/>
                  </a:solidFill>
                  <a:latin typeface="Arial Narrow" pitchFamily="34" charset="0"/>
                </a:rPr>
                <a:t>Market </a:t>
              </a:r>
            </a:p>
            <a:p>
              <a:pPr defTabSz="762000" eaLnBrk="0" hangingPunct="0"/>
              <a:r>
                <a:rPr lang="en-GB" sz="1400" b="1">
                  <a:solidFill>
                    <a:schemeClr val="bg1"/>
                  </a:solidFill>
                  <a:latin typeface="Arial Narrow" pitchFamily="34" charset="0"/>
                </a:rPr>
                <a:t>    Research</a:t>
              </a:r>
            </a:p>
            <a:p>
              <a:pPr defTabSz="762000" eaLnBrk="0" hangingPunct="0"/>
              <a:r>
                <a:rPr lang="en-GB" sz="1400" b="1">
                  <a:solidFill>
                    <a:schemeClr val="bg1"/>
                  </a:solidFill>
                  <a:latin typeface="Arial Narrow" pitchFamily="34" charset="0"/>
                </a:rPr>
                <a:t>etc</a:t>
              </a:r>
            </a:p>
          </p:txBody>
        </p:sp>
        <p:sp>
          <p:nvSpPr>
            <p:cNvPr id="164896" name="Rectangle 37"/>
            <p:cNvSpPr>
              <a:spLocks noChangeArrowheads="1"/>
            </p:cNvSpPr>
            <p:nvPr/>
          </p:nvSpPr>
          <p:spPr bwMode="auto">
            <a:xfrm>
              <a:off x="3504" y="2328"/>
              <a:ext cx="671" cy="994"/>
            </a:xfrm>
            <a:prstGeom prst="rect">
              <a:avLst/>
            </a:prstGeom>
            <a:noFill/>
            <a:ln w="12700">
              <a:noFill/>
              <a:miter lim="800000"/>
              <a:headEnd/>
              <a:tailEnd/>
            </a:ln>
          </p:spPr>
          <p:txBody>
            <a:bodyPr wrap="none" lIns="90488" tIns="44450" rIns="90488" bIns="44450">
              <a:spAutoFit/>
            </a:bodyPr>
            <a:lstStyle/>
            <a:p>
              <a:pPr defTabSz="762000" eaLnBrk="0" hangingPunct="0"/>
              <a:r>
                <a:rPr lang="en-GB" sz="1400" b="1">
                  <a:solidFill>
                    <a:schemeClr val="bg1"/>
                  </a:solidFill>
                  <a:latin typeface="Arial Narrow" pitchFamily="34" charset="0"/>
                </a:rPr>
                <a:t>eg.</a:t>
              </a:r>
            </a:p>
            <a:p>
              <a:pPr defTabSz="762000" eaLnBrk="0" hangingPunct="0"/>
              <a:r>
                <a:rPr lang="en-GB" sz="1400" b="1">
                  <a:solidFill>
                    <a:schemeClr val="bg1"/>
                  </a:solidFill>
                  <a:latin typeface="Arial Narrow" pitchFamily="34" charset="0"/>
                </a:rPr>
                <a:t>Warranty</a:t>
              </a:r>
            </a:p>
            <a:p>
              <a:pPr defTabSz="762000" eaLnBrk="0" hangingPunct="0"/>
              <a:r>
                <a:rPr lang="en-GB" sz="1400" b="1">
                  <a:solidFill>
                    <a:schemeClr val="bg1"/>
                  </a:solidFill>
                  <a:latin typeface="Arial Narrow" pitchFamily="34" charset="0"/>
                </a:rPr>
                <a:t>Maintenance</a:t>
              </a:r>
            </a:p>
            <a:p>
              <a:pPr defTabSz="762000" eaLnBrk="0" hangingPunct="0"/>
              <a:r>
                <a:rPr lang="en-GB" sz="1400" b="1">
                  <a:solidFill>
                    <a:schemeClr val="bg1"/>
                  </a:solidFill>
                  <a:latin typeface="Arial Narrow" pitchFamily="34" charset="0"/>
                </a:rPr>
                <a:t>Education /</a:t>
              </a:r>
            </a:p>
            <a:p>
              <a:pPr defTabSz="762000" eaLnBrk="0" hangingPunct="0"/>
              <a:r>
                <a:rPr lang="en-GB" sz="1400" b="1">
                  <a:solidFill>
                    <a:schemeClr val="bg1"/>
                  </a:solidFill>
                  <a:latin typeface="Arial Narrow" pitchFamily="34" charset="0"/>
                </a:rPr>
                <a:t>   Training</a:t>
              </a:r>
            </a:p>
            <a:p>
              <a:pPr defTabSz="762000" eaLnBrk="0" hangingPunct="0"/>
              <a:r>
                <a:rPr lang="en-GB" sz="1400" b="1">
                  <a:solidFill>
                    <a:schemeClr val="bg1"/>
                  </a:solidFill>
                  <a:latin typeface="Arial Narrow" pitchFamily="34" charset="0"/>
                </a:rPr>
                <a:t>Upgrade</a:t>
              </a:r>
            </a:p>
            <a:p>
              <a:pPr defTabSz="762000" eaLnBrk="0" hangingPunct="0"/>
              <a:r>
                <a:rPr lang="en-GB" sz="1400" b="1">
                  <a:solidFill>
                    <a:schemeClr val="bg1"/>
                  </a:solidFill>
                  <a:latin typeface="Arial Narrow" pitchFamily="34" charset="0"/>
                </a:rPr>
                <a:t>etc</a:t>
              </a:r>
            </a:p>
          </p:txBody>
        </p:sp>
        <p:sp>
          <p:nvSpPr>
            <p:cNvPr id="164897" name="Rectangle 38"/>
            <p:cNvSpPr>
              <a:spLocks noChangeArrowheads="1"/>
            </p:cNvSpPr>
            <p:nvPr/>
          </p:nvSpPr>
          <p:spPr bwMode="auto">
            <a:xfrm>
              <a:off x="1936" y="3480"/>
              <a:ext cx="893" cy="190"/>
            </a:xfrm>
            <a:prstGeom prst="rect">
              <a:avLst/>
            </a:prstGeom>
            <a:noFill/>
            <a:ln w="12700">
              <a:noFill/>
              <a:miter lim="800000"/>
              <a:headEnd/>
              <a:tailEnd/>
            </a:ln>
          </p:spPr>
          <p:txBody>
            <a:bodyPr wrap="none" lIns="90488" tIns="44450" rIns="90488" bIns="44450">
              <a:spAutoFit/>
            </a:bodyPr>
            <a:lstStyle/>
            <a:p>
              <a:pPr algn="ctr" defTabSz="762000" eaLnBrk="0" hangingPunct="0"/>
              <a:r>
                <a:rPr lang="en-GB" sz="1400" b="1">
                  <a:latin typeface="Arial Narrow" pitchFamily="34" charset="0"/>
                </a:rPr>
                <a:t>Primary Activities</a:t>
              </a:r>
            </a:p>
          </p:txBody>
        </p:sp>
        <p:grpSp>
          <p:nvGrpSpPr>
            <p:cNvPr id="164898" name="Group 39"/>
            <p:cNvGrpSpPr>
              <a:grpSpLocks/>
            </p:cNvGrpSpPr>
            <p:nvPr/>
          </p:nvGrpSpPr>
          <p:grpSpPr bwMode="auto">
            <a:xfrm>
              <a:off x="4220" y="552"/>
              <a:ext cx="1308" cy="2906"/>
              <a:chOff x="4468" y="542"/>
              <a:chExt cx="1296" cy="2906"/>
            </a:xfrm>
          </p:grpSpPr>
          <p:sp>
            <p:nvSpPr>
              <p:cNvPr id="164899" name="Line 40"/>
              <p:cNvSpPr>
                <a:spLocks noChangeShapeType="1"/>
              </p:cNvSpPr>
              <p:nvPr/>
            </p:nvSpPr>
            <p:spPr bwMode="auto">
              <a:xfrm flipV="1">
                <a:off x="4470" y="542"/>
                <a:ext cx="0" cy="2906"/>
              </a:xfrm>
              <a:prstGeom prst="line">
                <a:avLst/>
              </a:prstGeom>
              <a:noFill/>
              <a:ln w="12700">
                <a:solidFill>
                  <a:schemeClr val="tx1"/>
                </a:solidFill>
                <a:round/>
                <a:headEnd/>
                <a:tailEnd/>
              </a:ln>
            </p:spPr>
            <p:txBody>
              <a:bodyPr wrap="none" anchor="ctr"/>
              <a:lstStyle/>
              <a:p>
                <a:endParaRPr lang="en-US"/>
              </a:p>
            </p:txBody>
          </p:sp>
          <p:sp>
            <p:nvSpPr>
              <p:cNvPr id="164900" name="Line 41"/>
              <p:cNvSpPr>
                <a:spLocks noChangeShapeType="1"/>
              </p:cNvSpPr>
              <p:nvPr/>
            </p:nvSpPr>
            <p:spPr bwMode="auto">
              <a:xfrm>
                <a:off x="4468" y="550"/>
                <a:ext cx="1294" cy="1447"/>
              </a:xfrm>
              <a:prstGeom prst="line">
                <a:avLst/>
              </a:prstGeom>
              <a:noFill/>
              <a:ln w="12700">
                <a:solidFill>
                  <a:schemeClr val="tx1"/>
                </a:solidFill>
                <a:round/>
                <a:headEnd/>
                <a:tailEnd/>
              </a:ln>
            </p:spPr>
            <p:txBody>
              <a:bodyPr wrap="none" anchor="ctr"/>
              <a:lstStyle/>
              <a:p>
                <a:endParaRPr lang="en-US"/>
              </a:p>
            </p:txBody>
          </p:sp>
          <p:sp>
            <p:nvSpPr>
              <p:cNvPr id="164901" name="Line 42"/>
              <p:cNvSpPr>
                <a:spLocks noChangeShapeType="1"/>
              </p:cNvSpPr>
              <p:nvPr/>
            </p:nvSpPr>
            <p:spPr bwMode="auto">
              <a:xfrm flipH="1">
                <a:off x="4472" y="2011"/>
                <a:ext cx="1292" cy="1411"/>
              </a:xfrm>
              <a:prstGeom prst="line">
                <a:avLst/>
              </a:prstGeom>
              <a:noFill/>
              <a:ln w="12700">
                <a:solidFill>
                  <a:schemeClr val="tx1"/>
                </a:solidFill>
                <a:round/>
                <a:headEnd/>
                <a:tailEnd/>
              </a:ln>
            </p:spPr>
            <p:txBody>
              <a:bodyPr wrap="none" anchor="ctr"/>
              <a:lstStyle/>
              <a:p>
                <a:endParaRPr lang="en-US"/>
              </a:p>
            </p:txBody>
          </p:sp>
        </p:grpSp>
      </p:grpSp>
      <p:sp>
        <p:nvSpPr>
          <p:cNvPr id="43" name="Slide Number Placeholder 2"/>
          <p:cNvSpPr>
            <a:spLocks noGrp="1"/>
          </p:cNvSpPr>
          <p:nvPr>
            <p:ph type="sldNum" sz="quarter" idx="12"/>
          </p:nvPr>
        </p:nvSpPr>
        <p:spPr>
          <a:xfrm>
            <a:off x="8636000" y="6445250"/>
            <a:ext cx="444500" cy="365125"/>
          </a:xfrm>
        </p:spPr>
        <p:txBody>
          <a:bodyPr/>
          <a:lstStyle/>
          <a:p>
            <a:pPr>
              <a:defRPr/>
            </a:pPr>
            <a:fld id="{344BAFD0-F2D5-49B2-9B8A-FCB034903132}" type="slidenum">
              <a:rPr lang="en-US" sz="1200" smtClean="0"/>
              <a:pPr>
                <a:defRPr/>
              </a:pPr>
              <a:t>26</a:t>
            </a:fld>
            <a:endParaRPr lang="en-US" sz="1200" dirty="0"/>
          </a:p>
        </p:txBody>
      </p:sp>
    </p:spTree>
    <p:extLst>
      <p:ext uri="{BB962C8B-B14F-4D97-AF65-F5344CB8AC3E}">
        <p14:creationId xmlns:p14="http://schemas.microsoft.com/office/powerpoint/2010/main" val="2205708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ChangeArrowheads="1"/>
          </p:cNvSpPr>
          <p:nvPr>
            <p:ph type="title" idx="4294967295"/>
          </p:nvPr>
        </p:nvSpPr>
        <p:spPr>
          <a:xfrm>
            <a:off x="228594" y="159428"/>
            <a:ext cx="6722533" cy="1143000"/>
          </a:xfrm>
        </p:spPr>
        <p:txBody>
          <a:bodyPr lIns="0" tIns="0" rIns="0" bIns="0" anchor="t"/>
          <a:lstStyle/>
          <a:p>
            <a:pPr eaLnBrk="1" hangingPunct="1"/>
            <a:r>
              <a:rPr lang="en-US" sz="3200" dirty="0" smtClean="0"/>
              <a:t>Tetra Pak is a multi-stage, multi-level partner</a:t>
            </a:r>
          </a:p>
        </p:txBody>
      </p:sp>
      <p:sp>
        <p:nvSpPr>
          <p:cNvPr id="833539" name="Rectangle 3"/>
          <p:cNvSpPr>
            <a:spLocks noChangeArrowheads="1"/>
          </p:cNvSpPr>
          <p:nvPr/>
        </p:nvSpPr>
        <p:spPr bwMode="auto">
          <a:xfrm>
            <a:off x="569913" y="2524673"/>
            <a:ext cx="1030287" cy="1523494"/>
          </a:xfrm>
          <a:prstGeom prst="rect">
            <a:avLst/>
          </a:prstGeom>
          <a:noFill/>
          <a:ln w="12700" algn="ctr">
            <a:noFill/>
            <a:miter lim="800000"/>
            <a:headEnd/>
            <a:tailEnd/>
          </a:ln>
        </p:spPr>
        <p:txBody>
          <a:bodyPr lIns="0" tIns="0" rIns="0" bIns="0">
            <a:spAutoFit/>
          </a:bodyPr>
          <a:lstStyle/>
          <a:p>
            <a:pPr marL="93663" indent="-93663" defTabSz="979488">
              <a:spcBef>
                <a:spcPct val="60000"/>
              </a:spcBef>
              <a:buFont typeface="Wingdings" pitchFamily="2" charset="2"/>
              <a:buChar char="§"/>
            </a:pPr>
            <a:r>
              <a:rPr lang="en-US" sz="1000" dirty="0">
                <a:latin typeface="Arial" panose="020B0604020202020204" pitchFamily="34" charset="0"/>
                <a:cs typeface="Arial" panose="020B0604020202020204" pitchFamily="34" charset="0"/>
              </a:rPr>
              <a:t>Determine food packaging and performance objectives:</a:t>
            </a:r>
          </a:p>
          <a:p>
            <a:pPr marL="185738" lvl="1" indent="-87313" defTabSz="979488">
              <a:spcBef>
                <a:spcPct val="30000"/>
              </a:spcBef>
              <a:buFontTx/>
              <a:buChar char="–"/>
            </a:pPr>
            <a:r>
              <a:rPr lang="en-US" sz="1000" dirty="0">
                <a:latin typeface="Arial" panose="020B0604020202020204" pitchFamily="34" charset="0"/>
                <a:cs typeface="Arial" panose="020B0604020202020204" pitchFamily="34" charset="0"/>
              </a:rPr>
              <a:t>Product quality</a:t>
            </a:r>
          </a:p>
          <a:p>
            <a:pPr marL="185738" lvl="1" indent="-87313" defTabSz="979488">
              <a:spcBef>
                <a:spcPct val="30000"/>
              </a:spcBef>
              <a:buFontTx/>
              <a:buChar char="–"/>
            </a:pPr>
            <a:r>
              <a:rPr lang="en-US" sz="1000" dirty="0">
                <a:latin typeface="Arial" panose="020B0604020202020204" pitchFamily="34" charset="0"/>
                <a:cs typeface="Arial" panose="020B0604020202020204" pitchFamily="34" charset="0"/>
              </a:rPr>
              <a:t>Liters of output per hour</a:t>
            </a:r>
          </a:p>
          <a:p>
            <a:pPr marL="185738" lvl="1" indent="-87313" defTabSz="979488">
              <a:spcBef>
                <a:spcPct val="30000"/>
              </a:spcBef>
              <a:buFontTx/>
              <a:buChar char="–"/>
            </a:pPr>
            <a:r>
              <a:rPr lang="en-US" sz="1000" dirty="0">
                <a:latin typeface="Arial" panose="020B0604020202020204" pitchFamily="34" charset="0"/>
                <a:cs typeface="Arial" panose="020B0604020202020204" pitchFamily="34" charset="0"/>
              </a:rPr>
              <a:t>Sustainability targets</a:t>
            </a:r>
          </a:p>
        </p:txBody>
      </p:sp>
      <p:sp>
        <p:nvSpPr>
          <p:cNvPr id="833540" name="Rectangle 4"/>
          <p:cNvSpPr>
            <a:spLocks noChangeArrowheads="1"/>
          </p:cNvSpPr>
          <p:nvPr/>
        </p:nvSpPr>
        <p:spPr bwMode="auto">
          <a:xfrm>
            <a:off x="2905125" y="2524673"/>
            <a:ext cx="1031875" cy="2395537"/>
          </a:xfrm>
          <a:prstGeom prst="rect">
            <a:avLst/>
          </a:prstGeom>
          <a:noFill/>
          <a:ln w="12700" algn="ctr">
            <a:noFill/>
            <a:miter lim="800000"/>
            <a:headEnd/>
            <a:tailEnd/>
          </a:ln>
        </p:spPr>
        <p:txBody>
          <a:bodyPr lIns="0" tIns="0" rIns="0" bIns="0">
            <a:spAutoFit/>
          </a:bodyPr>
          <a:lstStyle/>
          <a:p>
            <a:pPr marL="93663" indent="-93663" defTabSz="979488">
              <a:spcBef>
                <a:spcPct val="60000"/>
              </a:spcBef>
              <a:buFont typeface="Wingdings" pitchFamily="2" charset="2"/>
              <a:buChar char="§"/>
            </a:pPr>
            <a:r>
              <a:rPr lang="en-US" sz="1000">
                <a:latin typeface="Arial" panose="020B0604020202020204" pitchFamily="34" charset="0"/>
                <a:cs typeface="Arial" panose="020B0604020202020204" pitchFamily="34" charset="0"/>
              </a:rPr>
              <a:t>Select machinery and packaging</a:t>
            </a:r>
          </a:p>
          <a:p>
            <a:pPr marL="93663" indent="-93663" defTabSz="979488">
              <a:spcBef>
                <a:spcPct val="60000"/>
              </a:spcBef>
              <a:buFont typeface="Wingdings" pitchFamily="2" charset="2"/>
              <a:buChar char="§"/>
            </a:pPr>
            <a:r>
              <a:rPr lang="en-US" sz="1000">
                <a:latin typeface="Arial" panose="020B0604020202020204" pitchFamily="34" charset="0"/>
                <a:cs typeface="Arial" panose="020B0604020202020204" pitchFamily="34" charset="0"/>
              </a:rPr>
              <a:t>Provide equipment financing</a:t>
            </a:r>
          </a:p>
          <a:p>
            <a:pPr marL="93663" indent="-93663" defTabSz="979488">
              <a:spcBef>
                <a:spcPct val="60000"/>
              </a:spcBef>
              <a:buFont typeface="Wingdings" pitchFamily="2" charset="2"/>
              <a:buChar char="§"/>
            </a:pPr>
            <a:r>
              <a:rPr lang="en-US" sz="1000">
                <a:latin typeface="Arial" panose="020B0604020202020204" pitchFamily="34" charset="0"/>
                <a:cs typeface="Arial" panose="020B0604020202020204" pitchFamily="34" charset="0"/>
              </a:rPr>
              <a:t>Management training</a:t>
            </a:r>
          </a:p>
          <a:p>
            <a:pPr marL="185738" lvl="1" indent="-87313" defTabSz="979488">
              <a:spcBef>
                <a:spcPct val="30000"/>
              </a:spcBef>
              <a:buFontTx/>
              <a:buChar char="–"/>
            </a:pPr>
            <a:r>
              <a:rPr lang="en-US" sz="1000">
                <a:latin typeface="Arial" panose="020B0604020202020204" pitchFamily="34" charset="0"/>
                <a:cs typeface="Arial" panose="020B0604020202020204" pitchFamily="34" charset="0"/>
              </a:rPr>
              <a:t>15 “Train the Trainer” centers</a:t>
            </a:r>
          </a:p>
          <a:p>
            <a:pPr marL="93663" indent="-93663" defTabSz="979488">
              <a:spcBef>
                <a:spcPct val="60000"/>
              </a:spcBef>
              <a:buFont typeface="Wingdings" pitchFamily="2" charset="2"/>
              <a:buChar char="§"/>
            </a:pPr>
            <a:endParaRPr lang="en-US" sz="1000">
              <a:latin typeface="Arial" panose="020B0604020202020204" pitchFamily="34" charset="0"/>
              <a:cs typeface="Arial" panose="020B0604020202020204" pitchFamily="34" charset="0"/>
            </a:endParaRPr>
          </a:p>
          <a:p>
            <a:pPr marL="93663" indent="-93663" defTabSz="979488">
              <a:spcBef>
                <a:spcPct val="60000"/>
              </a:spcBef>
              <a:buFont typeface="Wingdings" pitchFamily="2" charset="2"/>
              <a:buChar char="§"/>
            </a:pPr>
            <a:endParaRPr lang="en-US" sz="1000">
              <a:latin typeface="Arial" panose="020B0604020202020204" pitchFamily="34" charset="0"/>
              <a:cs typeface="Arial" panose="020B0604020202020204" pitchFamily="34" charset="0"/>
            </a:endParaRPr>
          </a:p>
        </p:txBody>
      </p:sp>
      <p:sp>
        <p:nvSpPr>
          <p:cNvPr id="833541" name="Rectangle 5"/>
          <p:cNvSpPr>
            <a:spLocks noChangeArrowheads="1"/>
          </p:cNvSpPr>
          <p:nvPr/>
        </p:nvSpPr>
        <p:spPr bwMode="auto">
          <a:xfrm>
            <a:off x="5243513" y="2524673"/>
            <a:ext cx="1031875" cy="1722437"/>
          </a:xfrm>
          <a:prstGeom prst="rect">
            <a:avLst/>
          </a:prstGeom>
          <a:noFill/>
          <a:ln w="12700" algn="ctr">
            <a:noFill/>
            <a:miter lim="800000"/>
            <a:headEnd/>
            <a:tailEnd/>
          </a:ln>
        </p:spPr>
        <p:txBody>
          <a:bodyPr lIns="0" tIns="0" rIns="0" bIns="0">
            <a:spAutoFit/>
          </a:bodyPr>
          <a:lstStyle/>
          <a:p>
            <a:pPr marL="93663" indent="-93663" defTabSz="979488">
              <a:spcBef>
                <a:spcPct val="60000"/>
              </a:spcBef>
              <a:buFont typeface="Wingdings" pitchFamily="2" charset="2"/>
              <a:buChar char="§"/>
            </a:pPr>
            <a:r>
              <a:rPr lang="en-US" sz="1000">
                <a:latin typeface="Arial" panose="020B0604020202020204" pitchFamily="34" charset="0"/>
                <a:cs typeface="Arial" panose="020B0604020202020204" pitchFamily="34" charset="0"/>
              </a:rPr>
              <a:t>Increase employee productivity and maximize availability of equipment</a:t>
            </a:r>
          </a:p>
          <a:p>
            <a:pPr marL="185738" lvl="1" indent="-87313" defTabSz="979488">
              <a:spcBef>
                <a:spcPct val="30000"/>
              </a:spcBef>
              <a:buFontTx/>
              <a:buChar char="–"/>
            </a:pPr>
            <a:r>
              <a:rPr lang="en-US" sz="1000">
                <a:latin typeface="Arial" panose="020B0604020202020204" pitchFamily="34" charset="0"/>
                <a:cs typeface="Arial" panose="020B0604020202020204" pitchFamily="34" charset="0"/>
              </a:rPr>
              <a:t>Human error accounts for most equipment failure</a:t>
            </a:r>
          </a:p>
        </p:txBody>
      </p:sp>
      <p:sp>
        <p:nvSpPr>
          <p:cNvPr id="833542" name="Rectangle 6"/>
          <p:cNvSpPr>
            <a:spLocks noChangeArrowheads="1"/>
          </p:cNvSpPr>
          <p:nvPr/>
        </p:nvSpPr>
        <p:spPr bwMode="auto">
          <a:xfrm>
            <a:off x="1736725" y="2524673"/>
            <a:ext cx="1030288" cy="1814512"/>
          </a:xfrm>
          <a:prstGeom prst="rect">
            <a:avLst/>
          </a:prstGeom>
          <a:noFill/>
          <a:ln w="12700" algn="ctr">
            <a:noFill/>
            <a:miter lim="800000"/>
            <a:headEnd/>
            <a:tailEnd/>
          </a:ln>
        </p:spPr>
        <p:txBody>
          <a:bodyPr lIns="0" tIns="0" rIns="0" bIns="0">
            <a:spAutoFit/>
          </a:bodyPr>
          <a:lstStyle/>
          <a:p>
            <a:pPr marL="93663" indent="-93663" defTabSz="979488">
              <a:spcBef>
                <a:spcPct val="60000"/>
              </a:spcBef>
              <a:buFont typeface="Wingdings" pitchFamily="2" charset="2"/>
              <a:buChar char="§"/>
            </a:pPr>
            <a:r>
              <a:rPr lang="en-US" sz="1000">
                <a:latin typeface="Arial" panose="020B0604020202020204" pitchFamily="34" charset="0"/>
                <a:cs typeface="Arial" panose="020B0604020202020204" pitchFamily="34" charset="0"/>
              </a:rPr>
              <a:t>Determine distribution requirements :</a:t>
            </a:r>
          </a:p>
          <a:p>
            <a:pPr marL="185738" lvl="1" indent="-87313" defTabSz="979488">
              <a:spcBef>
                <a:spcPct val="30000"/>
              </a:spcBef>
              <a:buFontTx/>
              <a:buChar char="–"/>
            </a:pPr>
            <a:r>
              <a:rPr lang="en-US" sz="1000">
                <a:latin typeface="Arial" panose="020B0604020202020204" pitchFamily="34" charset="0"/>
                <a:cs typeface="Arial" panose="020B0604020202020204" pitchFamily="34" charset="0"/>
              </a:rPr>
              <a:t>Shipping frequency and method</a:t>
            </a:r>
          </a:p>
          <a:p>
            <a:pPr marL="185738" lvl="1" indent="-87313" defTabSz="979488">
              <a:spcBef>
                <a:spcPct val="30000"/>
              </a:spcBef>
              <a:buFontTx/>
              <a:buChar char="–"/>
            </a:pPr>
            <a:r>
              <a:rPr lang="en-US" sz="1000">
                <a:latin typeface="Arial" panose="020B0604020202020204" pitchFamily="34" charset="0"/>
                <a:cs typeface="Arial" panose="020B0604020202020204" pitchFamily="34" charset="0"/>
              </a:rPr>
              <a:t>Wholesale and retail shelf space</a:t>
            </a:r>
          </a:p>
          <a:p>
            <a:pPr marL="185738" lvl="1" indent="-87313" defTabSz="979488">
              <a:spcBef>
                <a:spcPct val="30000"/>
              </a:spcBef>
              <a:buFontTx/>
              <a:buChar char="–"/>
            </a:pPr>
            <a:r>
              <a:rPr lang="en-US" sz="1000">
                <a:latin typeface="Arial" panose="020B0604020202020204" pitchFamily="34" charset="0"/>
                <a:cs typeface="Arial" panose="020B0604020202020204" pitchFamily="34" charset="0"/>
              </a:rPr>
              <a:t>Weight constraints</a:t>
            </a:r>
          </a:p>
        </p:txBody>
      </p:sp>
      <p:sp>
        <p:nvSpPr>
          <p:cNvPr id="833543" name="Rectangle 7"/>
          <p:cNvSpPr>
            <a:spLocks noChangeArrowheads="1"/>
          </p:cNvSpPr>
          <p:nvPr/>
        </p:nvSpPr>
        <p:spPr bwMode="auto">
          <a:xfrm>
            <a:off x="4075113" y="2524673"/>
            <a:ext cx="1030287" cy="2062103"/>
          </a:xfrm>
          <a:prstGeom prst="rect">
            <a:avLst/>
          </a:prstGeom>
          <a:noFill/>
          <a:ln w="12700" algn="ctr">
            <a:noFill/>
            <a:miter lim="800000"/>
            <a:headEnd/>
            <a:tailEnd/>
          </a:ln>
        </p:spPr>
        <p:txBody>
          <a:bodyPr lIns="0" tIns="0" rIns="0" bIns="0">
            <a:spAutoFit/>
          </a:bodyPr>
          <a:lstStyle/>
          <a:p>
            <a:pPr marL="93663" indent="-93663" defTabSz="979488">
              <a:spcBef>
                <a:spcPct val="60000"/>
              </a:spcBef>
              <a:buFont typeface="Wingdings" pitchFamily="2" charset="2"/>
              <a:buChar char="§"/>
            </a:pPr>
            <a:r>
              <a:rPr lang="en-US" sz="1000">
                <a:latin typeface="Arial" panose="020B0604020202020204" pitchFamily="34" charset="0"/>
                <a:cs typeface="Arial" panose="020B0604020202020204" pitchFamily="34" charset="0"/>
              </a:rPr>
              <a:t>Test machinery and factory process flow</a:t>
            </a:r>
          </a:p>
          <a:p>
            <a:pPr marL="93663" indent="-93663" defTabSz="979488">
              <a:spcBef>
                <a:spcPct val="60000"/>
              </a:spcBef>
              <a:buFont typeface="Wingdings" pitchFamily="2" charset="2"/>
              <a:buChar char="§"/>
            </a:pPr>
            <a:r>
              <a:rPr lang="en-US" sz="1000">
                <a:latin typeface="Arial" panose="020B0604020202020204" pitchFamily="34" charset="0"/>
                <a:cs typeface="Arial" panose="020B0604020202020204" pitchFamily="34" charset="0"/>
              </a:rPr>
              <a:t>Quality testing with distributors</a:t>
            </a:r>
          </a:p>
          <a:p>
            <a:pPr marL="93663" indent="-93663" defTabSz="979488">
              <a:spcBef>
                <a:spcPct val="60000"/>
              </a:spcBef>
              <a:buFont typeface="Wingdings" pitchFamily="2" charset="2"/>
              <a:buChar char="§"/>
            </a:pPr>
            <a:r>
              <a:rPr lang="en-US" sz="1000">
                <a:latin typeface="Arial" panose="020B0604020202020204" pitchFamily="34" charset="0"/>
                <a:cs typeface="Arial" panose="020B0604020202020204" pitchFamily="34" charset="0"/>
              </a:rPr>
              <a:t>Hone product quality</a:t>
            </a:r>
          </a:p>
          <a:p>
            <a:pPr marL="93663" indent="-93663" defTabSz="979488">
              <a:spcBef>
                <a:spcPct val="60000"/>
              </a:spcBef>
              <a:buFont typeface="Wingdings" pitchFamily="2" charset="2"/>
              <a:buChar char="§"/>
            </a:pPr>
            <a:r>
              <a:rPr lang="en-US" sz="1000">
                <a:latin typeface="Arial" panose="020B0604020202020204" pitchFamily="34" charset="0"/>
                <a:cs typeface="Arial" panose="020B0604020202020204" pitchFamily="34" charset="0"/>
              </a:rPr>
              <a:t>On-site ops. and maintenance training</a:t>
            </a:r>
          </a:p>
          <a:p>
            <a:pPr marL="93663" indent="-93663" defTabSz="979488">
              <a:spcBef>
                <a:spcPct val="60000"/>
              </a:spcBef>
              <a:buFont typeface="Wingdings" pitchFamily="2" charset="2"/>
              <a:buChar char="§"/>
            </a:pPr>
            <a:endParaRPr lang="en-US" sz="1000">
              <a:latin typeface="Arial" panose="020B0604020202020204" pitchFamily="34" charset="0"/>
              <a:cs typeface="Arial" panose="020B0604020202020204" pitchFamily="34" charset="0"/>
            </a:endParaRPr>
          </a:p>
        </p:txBody>
      </p:sp>
      <p:sp>
        <p:nvSpPr>
          <p:cNvPr id="833544" name="Rectangle 8"/>
          <p:cNvSpPr>
            <a:spLocks noChangeArrowheads="1"/>
          </p:cNvSpPr>
          <p:nvPr/>
        </p:nvSpPr>
        <p:spPr bwMode="auto">
          <a:xfrm>
            <a:off x="6413500" y="2524673"/>
            <a:ext cx="1108075" cy="2939266"/>
          </a:xfrm>
          <a:prstGeom prst="rect">
            <a:avLst/>
          </a:prstGeom>
          <a:noFill/>
          <a:ln w="12700" algn="ctr">
            <a:noFill/>
            <a:miter lim="800000"/>
            <a:headEnd/>
            <a:tailEnd/>
          </a:ln>
        </p:spPr>
        <p:txBody>
          <a:bodyPr lIns="0" tIns="0" rIns="0" bIns="0">
            <a:spAutoFit/>
          </a:bodyPr>
          <a:lstStyle/>
          <a:p>
            <a:pPr marL="93663" indent="-93663" defTabSz="979488">
              <a:spcBef>
                <a:spcPct val="60000"/>
              </a:spcBef>
              <a:buFont typeface="Wingdings" pitchFamily="2" charset="2"/>
              <a:buChar char="§"/>
            </a:pPr>
            <a:r>
              <a:rPr lang="en-US" sz="1000">
                <a:latin typeface="Arial" panose="020B0604020202020204" pitchFamily="34" charset="0"/>
                <a:cs typeface="Arial" panose="020B0604020202020204" pitchFamily="34" charset="0"/>
              </a:rPr>
              <a:t>Optimize parts inventory management</a:t>
            </a:r>
          </a:p>
          <a:p>
            <a:pPr marL="185738" lvl="1" indent="-87313" defTabSz="979488">
              <a:spcBef>
                <a:spcPct val="30000"/>
              </a:spcBef>
              <a:buFontTx/>
              <a:buChar char="–"/>
            </a:pPr>
            <a:r>
              <a:rPr lang="en-US" sz="1000">
                <a:latin typeface="Arial" panose="020B0604020202020204" pitchFamily="34" charset="0"/>
                <a:cs typeface="Arial" panose="020B0604020202020204" pitchFamily="34" charset="0"/>
              </a:rPr>
              <a:t>4 distribution centers for parts</a:t>
            </a:r>
          </a:p>
          <a:p>
            <a:pPr marL="93663" indent="-93663" defTabSz="979488">
              <a:spcBef>
                <a:spcPct val="60000"/>
              </a:spcBef>
              <a:buFont typeface="Wingdings" pitchFamily="2" charset="2"/>
              <a:buChar char="§"/>
            </a:pPr>
            <a:r>
              <a:rPr lang="en-US" sz="1000">
                <a:latin typeface="Arial" panose="020B0604020202020204" pitchFamily="34" charset="0"/>
                <a:cs typeface="Arial" panose="020B0604020202020204" pitchFamily="34" charset="0"/>
              </a:rPr>
              <a:t>Optimize QC: Who does what to what equipment, when and how</a:t>
            </a:r>
          </a:p>
          <a:p>
            <a:pPr marL="185738" lvl="1" indent="-87313" defTabSz="979488">
              <a:spcBef>
                <a:spcPct val="30000"/>
              </a:spcBef>
              <a:buFontTx/>
              <a:buChar char="–"/>
            </a:pPr>
            <a:r>
              <a:rPr lang="en-US" sz="1000">
                <a:latin typeface="Arial" panose="020B0604020202020204" pitchFamily="34" charset="0"/>
                <a:cs typeface="Arial" panose="020B0604020202020204" pitchFamily="34" charset="0"/>
              </a:rPr>
              <a:t>Access to 65 tech service centers</a:t>
            </a:r>
          </a:p>
          <a:p>
            <a:pPr marL="93663" indent="-93663" defTabSz="979488">
              <a:spcBef>
                <a:spcPct val="60000"/>
              </a:spcBef>
              <a:buFont typeface="Wingdings" pitchFamily="2" charset="2"/>
              <a:buChar char="§"/>
            </a:pPr>
            <a:r>
              <a:rPr lang="en-US" sz="1000">
                <a:latin typeface="Arial" panose="020B0604020202020204" pitchFamily="34" charset="0"/>
                <a:cs typeface="Arial" panose="020B0604020202020204" pitchFamily="34" charset="0"/>
              </a:rPr>
              <a:t>Periodic factory review </a:t>
            </a:r>
          </a:p>
          <a:p>
            <a:pPr marL="185738" lvl="1" indent="-87313" defTabSz="979488">
              <a:spcBef>
                <a:spcPct val="30000"/>
              </a:spcBef>
              <a:buFontTx/>
              <a:buChar char="–"/>
            </a:pPr>
            <a:r>
              <a:rPr lang="en-US" sz="1000">
                <a:latin typeface="Arial" panose="020B0604020202020204" pitchFamily="34" charset="0"/>
                <a:cs typeface="Arial" panose="020B0604020202020204" pitchFamily="34" charset="0"/>
              </a:rPr>
              <a:t>Avoid “if it ain’t broke, don’t fix it”-mentality</a:t>
            </a:r>
          </a:p>
        </p:txBody>
      </p:sp>
      <p:sp>
        <p:nvSpPr>
          <p:cNvPr id="102408" name="Footnote"/>
          <p:cNvSpPr>
            <a:spLocks noChangeArrowheads="1"/>
          </p:cNvSpPr>
          <p:nvPr/>
        </p:nvSpPr>
        <p:spPr bwMode="auto">
          <a:xfrm>
            <a:off x="493713" y="6161106"/>
            <a:ext cx="7962900" cy="122237"/>
          </a:xfrm>
          <a:prstGeom prst="rect">
            <a:avLst/>
          </a:prstGeom>
          <a:noFill/>
          <a:ln w="9525" algn="ctr">
            <a:noFill/>
            <a:miter lim="800000"/>
            <a:headEnd/>
            <a:tailEnd/>
          </a:ln>
        </p:spPr>
        <p:txBody>
          <a:bodyPr lIns="0" tIns="0" rIns="0" bIns="0" anchor="b">
            <a:spAutoFit/>
          </a:bodyPr>
          <a:lstStyle/>
          <a:p>
            <a:pPr marL="98425" indent="-98425" defTabSz="939800" eaLnBrk="0" hangingPunct="0">
              <a:buClr>
                <a:schemeClr val="tx1"/>
              </a:buClr>
              <a:buFont typeface="Wingdings" pitchFamily="2" charset="2"/>
              <a:buNone/>
            </a:pPr>
            <a:r>
              <a:rPr lang="en-US" sz="800" dirty="0"/>
              <a:t>Source: http://www.fao.org/ag/AGS/publications/docs/AGST_WorkingDocuments/J7193_e.pdf</a:t>
            </a:r>
          </a:p>
        </p:txBody>
      </p:sp>
      <p:sp>
        <p:nvSpPr>
          <p:cNvPr id="102409" name="AutoShape 10"/>
          <p:cNvSpPr>
            <a:spLocks noChangeArrowheads="1"/>
          </p:cNvSpPr>
          <p:nvPr/>
        </p:nvSpPr>
        <p:spPr bwMode="blackWhite">
          <a:xfrm>
            <a:off x="7516813" y="1572173"/>
            <a:ext cx="1430337" cy="817562"/>
          </a:xfrm>
          <a:prstGeom prst="homePlate">
            <a:avLst>
              <a:gd name="adj" fmla="val 28859"/>
            </a:avLst>
          </a:prstGeom>
          <a:solidFill>
            <a:schemeClr val="accent1"/>
          </a:solidFill>
          <a:ln w="9525">
            <a:solidFill>
              <a:schemeClr val="bg1"/>
            </a:solidFill>
            <a:miter lim="800000"/>
            <a:headEnd/>
            <a:tailEnd/>
          </a:ln>
        </p:spPr>
        <p:txBody>
          <a:bodyPr anchor="ctr"/>
          <a:lstStyle/>
          <a:p>
            <a:pPr marL="228600" eaLnBrk="0" hangingPunct="0"/>
            <a:r>
              <a:rPr lang="en-US" sz="1100" b="1">
                <a:latin typeface="Arial" panose="020B0604020202020204" pitchFamily="34" charset="0"/>
                <a:cs typeface="Arial" panose="020B0604020202020204" pitchFamily="34" charset="0"/>
              </a:rPr>
              <a:t>Wholesale and retail distribution process flow</a:t>
            </a:r>
          </a:p>
        </p:txBody>
      </p:sp>
      <p:sp>
        <p:nvSpPr>
          <p:cNvPr id="102410" name="AutoShape 11"/>
          <p:cNvSpPr>
            <a:spLocks noChangeArrowheads="1"/>
          </p:cNvSpPr>
          <p:nvPr/>
        </p:nvSpPr>
        <p:spPr bwMode="blackWhite">
          <a:xfrm>
            <a:off x="6308725" y="1572173"/>
            <a:ext cx="1428750" cy="817562"/>
          </a:xfrm>
          <a:prstGeom prst="homePlate">
            <a:avLst>
              <a:gd name="adj" fmla="val 28827"/>
            </a:avLst>
          </a:prstGeom>
          <a:solidFill>
            <a:schemeClr val="accent1"/>
          </a:solidFill>
          <a:ln w="9525">
            <a:solidFill>
              <a:schemeClr val="bg1"/>
            </a:solidFill>
            <a:miter lim="800000"/>
            <a:headEnd/>
            <a:tailEnd/>
          </a:ln>
        </p:spPr>
        <p:txBody>
          <a:bodyPr anchor="ctr"/>
          <a:lstStyle/>
          <a:p>
            <a:pPr marL="228600" eaLnBrk="0" hangingPunct="0"/>
            <a:r>
              <a:rPr lang="en-US" sz="1100" b="1">
                <a:latin typeface="Arial" panose="020B0604020202020204" pitchFamily="34" charset="0"/>
                <a:cs typeface="Arial" panose="020B0604020202020204" pitchFamily="34" charset="0"/>
              </a:rPr>
              <a:t>Equipment maintenance and parts </a:t>
            </a:r>
          </a:p>
        </p:txBody>
      </p:sp>
      <p:sp>
        <p:nvSpPr>
          <p:cNvPr id="102411" name="AutoShape 12"/>
          <p:cNvSpPr>
            <a:spLocks noChangeArrowheads="1"/>
          </p:cNvSpPr>
          <p:nvPr/>
        </p:nvSpPr>
        <p:spPr bwMode="blackWhite">
          <a:xfrm>
            <a:off x="5102225" y="1572173"/>
            <a:ext cx="1430338" cy="817562"/>
          </a:xfrm>
          <a:prstGeom prst="homePlate">
            <a:avLst>
              <a:gd name="adj" fmla="val 28859"/>
            </a:avLst>
          </a:prstGeom>
          <a:solidFill>
            <a:schemeClr val="accent1"/>
          </a:solidFill>
          <a:ln w="9525">
            <a:solidFill>
              <a:schemeClr val="bg1"/>
            </a:solidFill>
            <a:miter lim="800000"/>
            <a:headEnd/>
            <a:tailEnd/>
          </a:ln>
        </p:spPr>
        <p:txBody>
          <a:bodyPr anchor="ctr"/>
          <a:lstStyle/>
          <a:p>
            <a:pPr marL="228600" eaLnBrk="0" hangingPunct="0"/>
            <a:r>
              <a:rPr lang="en-US" sz="1100" b="1">
                <a:latin typeface="Arial" panose="020B0604020202020204" pitchFamily="34" charset="0"/>
                <a:cs typeface="Arial" panose="020B0604020202020204" pitchFamily="34" charset="0"/>
              </a:rPr>
              <a:t>Operational fine-tuning &amp; process flow</a:t>
            </a:r>
          </a:p>
        </p:txBody>
      </p:sp>
      <p:sp>
        <p:nvSpPr>
          <p:cNvPr id="102412" name="AutoShape 13"/>
          <p:cNvSpPr>
            <a:spLocks noChangeArrowheads="1"/>
          </p:cNvSpPr>
          <p:nvPr/>
        </p:nvSpPr>
        <p:spPr bwMode="blackWhite">
          <a:xfrm>
            <a:off x="3895725" y="1572173"/>
            <a:ext cx="1428750" cy="817562"/>
          </a:xfrm>
          <a:prstGeom prst="homePlate">
            <a:avLst>
              <a:gd name="adj" fmla="val 28827"/>
            </a:avLst>
          </a:prstGeom>
          <a:solidFill>
            <a:schemeClr val="accent1"/>
          </a:solidFill>
          <a:ln w="9525">
            <a:solidFill>
              <a:schemeClr val="bg1"/>
            </a:solidFill>
            <a:miter lim="800000"/>
            <a:headEnd/>
            <a:tailEnd/>
          </a:ln>
        </p:spPr>
        <p:txBody>
          <a:bodyPr anchor="ctr"/>
          <a:lstStyle/>
          <a:p>
            <a:pPr marL="228600" eaLnBrk="0" hangingPunct="0"/>
            <a:r>
              <a:rPr lang="en-US" sz="1100" b="1">
                <a:latin typeface="Arial" panose="020B0604020202020204" pitchFamily="34" charset="0"/>
                <a:cs typeface="Arial" panose="020B0604020202020204" pitchFamily="34" charset="0"/>
              </a:rPr>
              <a:t>Installation &amp; start-up</a:t>
            </a:r>
          </a:p>
        </p:txBody>
      </p:sp>
      <p:sp>
        <p:nvSpPr>
          <p:cNvPr id="102413" name="AutoShape 14"/>
          <p:cNvSpPr>
            <a:spLocks noChangeArrowheads="1"/>
          </p:cNvSpPr>
          <p:nvPr/>
        </p:nvSpPr>
        <p:spPr bwMode="blackWhite">
          <a:xfrm>
            <a:off x="2687638" y="1572173"/>
            <a:ext cx="1431925" cy="817562"/>
          </a:xfrm>
          <a:prstGeom prst="homePlate">
            <a:avLst>
              <a:gd name="adj" fmla="val 28859"/>
            </a:avLst>
          </a:prstGeom>
          <a:solidFill>
            <a:schemeClr val="accent1"/>
          </a:solidFill>
          <a:ln w="9525">
            <a:solidFill>
              <a:schemeClr val="bg1"/>
            </a:solidFill>
            <a:miter lim="800000"/>
            <a:headEnd/>
            <a:tailEnd/>
          </a:ln>
        </p:spPr>
        <p:txBody>
          <a:bodyPr anchor="ctr"/>
          <a:lstStyle/>
          <a:p>
            <a:pPr marL="228600" eaLnBrk="0" hangingPunct="0"/>
            <a:r>
              <a:rPr lang="en-US" sz="1100" b="1">
                <a:latin typeface="Arial" panose="020B0604020202020204" pitchFamily="34" charset="0"/>
                <a:cs typeface="Arial" panose="020B0604020202020204" pitchFamily="34" charset="0"/>
              </a:rPr>
              <a:t>Equipment selection &amp; financing</a:t>
            </a:r>
          </a:p>
        </p:txBody>
      </p:sp>
      <p:sp>
        <p:nvSpPr>
          <p:cNvPr id="102414" name="AutoShape 15"/>
          <p:cNvSpPr>
            <a:spLocks noChangeArrowheads="1"/>
          </p:cNvSpPr>
          <p:nvPr/>
        </p:nvSpPr>
        <p:spPr bwMode="blackWhite">
          <a:xfrm>
            <a:off x="1481138" y="1572173"/>
            <a:ext cx="1430337" cy="817562"/>
          </a:xfrm>
          <a:prstGeom prst="homePlate">
            <a:avLst>
              <a:gd name="adj" fmla="val 28826"/>
            </a:avLst>
          </a:prstGeom>
          <a:solidFill>
            <a:schemeClr val="accent1"/>
          </a:solidFill>
          <a:ln w="9525">
            <a:solidFill>
              <a:schemeClr val="bg1"/>
            </a:solidFill>
            <a:miter lim="800000"/>
            <a:headEnd/>
            <a:tailEnd/>
          </a:ln>
        </p:spPr>
        <p:txBody>
          <a:bodyPr anchor="ctr"/>
          <a:lstStyle/>
          <a:p>
            <a:pPr marL="228600" eaLnBrk="0" hangingPunct="0"/>
            <a:r>
              <a:rPr lang="en-US" sz="1100" b="1">
                <a:latin typeface="Arial" panose="020B0604020202020204" pitchFamily="34" charset="0"/>
                <a:cs typeface="Arial" panose="020B0604020202020204" pitchFamily="34" charset="0"/>
              </a:rPr>
              <a:t>Supply chain analysis</a:t>
            </a:r>
          </a:p>
        </p:txBody>
      </p:sp>
      <p:sp>
        <p:nvSpPr>
          <p:cNvPr id="102415" name="AutoShape 16"/>
          <p:cNvSpPr>
            <a:spLocks noChangeArrowheads="1"/>
          </p:cNvSpPr>
          <p:nvPr/>
        </p:nvSpPr>
        <p:spPr bwMode="blackWhite">
          <a:xfrm>
            <a:off x="493713" y="1572173"/>
            <a:ext cx="1209675" cy="817562"/>
          </a:xfrm>
          <a:prstGeom prst="homePlate">
            <a:avLst>
              <a:gd name="adj" fmla="val 24407"/>
            </a:avLst>
          </a:prstGeom>
          <a:solidFill>
            <a:schemeClr val="accent1"/>
          </a:solidFill>
          <a:ln w="9525">
            <a:solidFill>
              <a:schemeClr val="bg1"/>
            </a:solidFill>
            <a:miter lim="800000"/>
            <a:headEnd/>
            <a:tailEnd/>
          </a:ln>
        </p:spPr>
        <p:txBody>
          <a:bodyPr anchor="ctr"/>
          <a:lstStyle/>
          <a:p>
            <a:pPr marL="169863" eaLnBrk="0" hangingPunct="0"/>
            <a:r>
              <a:rPr lang="en-US" sz="1100" b="1">
                <a:latin typeface="Arial" panose="020B0604020202020204" pitchFamily="34" charset="0"/>
                <a:cs typeface="Arial" panose="020B0604020202020204" pitchFamily="34" charset="0"/>
              </a:rPr>
              <a:t>Channel selection</a:t>
            </a:r>
          </a:p>
        </p:txBody>
      </p:sp>
      <p:sp>
        <p:nvSpPr>
          <p:cNvPr id="833553" name="Rectangle 17"/>
          <p:cNvSpPr>
            <a:spLocks noChangeArrowheads="1"/>
          </p:cNvSpPr>
          <p:nvPr/>
        </p:nvSpPr>
        <p:spPr bwMode="auto">
          <a:xfrm>
            <a:off x="7672388" y="2524673"/>
            <a:ext cx="1031875" cy="1369606"/>
          </a:xfrm>
          <a:prstGeom prst="rect">
            <a:avLst/>
          </a:prstGeom>
          <a:noFill/>
          <a:ln w="12700" algn="ctr">
            <a:noFill/>
            <a:miter lim="800000"/>
            <a:headEnd/>
            <a:tailEnd/>
          </a:ln>
        </p:spPr>
        <p:txBody>
          <a:bodyPr lIns="0" tIns="0" rIns="0" bIns="0">
            <a:spAutoFit/>
          </a:bodyPr>
          <a:lstStyle/>
          <a:p>
            <a:pPr marL="93663" indent="-93663" defTabSz="979488">
              <a:spcBef>
                <a:spcPct val="60000"/>
              </a:spcBef>
              <a:buFont typeface="Wingdings" pitchFamily="2" charset="2"/>
              <a:buChar char="§"/>
            </a:pPr>
            <a:r>
              <a:rPr lang="en-US" sz="1000">
                <a:latin typeface="Arial" panose="020B0604020202020204" pitchFamily="34" charset="0"/>
                <a:cs typeface="Arial" panose="020B0604020202020204" pitchFamily="34" charset="0"/>
              </a:rPr>
              <a:t>Periodically obtain feedback </a:t>
            </a:r>
          </a:p>
          <a:p>
            <a:pPr marL="185738" lvl="1" indent="-87313" defTabSz="979488">
              <a:spcBef>
                <a:spcPct val="30000"/>
              </a:spcBef>
              <a:buFontTx/>
              <a:buChar char="–"/>
            </a:pPr>
            <a:r>
              <a:rPr lang="en-US" sz="1000">
                <a:latin typeface="Arial" panose="020B0604020202020204" pitchFamily="34" charset="0"/>
                <a:cs typeface="Arial" panose="020B0604020202020204" pitchFamily="34" charset="0"/>
              </a:rPr>
              <a:t>Wholesaler and retailers</a:t>
            </a:r>
          </a:p>
          <a:p>
            <a:pPr marL="93663" indent="-93663" defTabSz="979488">
              <a:spcBef>
                <a:spcPct val="60000"/>
              </a:spcBef>
              <a:buFont typeface="Wingdings" pitchFamily="2" charset="2"/>
              <a:buChar char="§"/>
            </a:pPr>
            <a:r>
              <a:rPr lang="en-US" sz="1000">
                <a:latin typeface="Arial" panose="020B0604020202020204" pitchFamily="34" charset="0"/>
                <a:cs typeface="Arial" panose="020B0604020202020204" pitchFamily="34" charset="0"/>
              </a:rPr>
              <a:t>Incorporate feedback into next iteration design</a:t>
            </a:r>
          </a:p>
        </p:txBody>
      </p:sp>
      <p:sp>
        <p:nvSpPr>
          <p:cNvPr id="18" name="Slide Number Placeholder 2"/>
          <p:cNvSpPr>
            <a:spLocks noGrp="1"/>
          </p:cNvSpPr>
          <p:nvPr>
            <p:ph type="sldNum" sz="quarter" idx="12"/>
          </p:nvPr>
        </p:nvSpPr>
        <p:spPr>
          <a:xfrm>
            <a:off x="8636000" y="6445250"/>
            <a:ext cx="444500" cy="365125"/>
          </a:xfrm>
        </p:spPr>
        <p:txBody>
          <a:bodyPr/>
          <a:lstStyle/>
          <a:p>
            <a:pPr>
              <a:defRPr/>
            </a:pPr>
            <a:fld id="{344BAFD0-F2D5-49B2-9B8A-FCB034903132}" type="slidenum">
              <a:rPr lang="en-US" sz="1200" smtClean="0"/>
              <a:pPr>
                <a:defRPr/>
              </a:pPr>
              <a:t>27</a:t>
            </a:fld>
            <a:endParaRPr lang="en-US" sz="1200" dirty="0"/>
          </a:p>
        </p:txBody>
      </p:sp>
    </p:spTree>
    <p:extLst>
      <p:ext uri="{BB962C8B-B14F-4D97-AF65-F5344CB8AC3E}">
        <p14:creationId xmlns:p14="http://schemas.microsoft.com/office/powerpoint/2010/main" val="2492095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35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3354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3354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3354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3354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3354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335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3539" grpId="0"/>
      <p:bldP spid="833540" grpId="0"/>
      <p:bldP spid="833541" grpId="0"/>
      <p:bldP spid="833542" grpId="0"/>
      <p:bldP spid="833543" grpId="0"/>
      <p:bldP spid="833544" grpId="0"/>
      <p:bldP spid="83355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7" name="Rectangle 2"/>
          <p:cNvSpPr>
            <a:spLocks noGrp="1" noChangeArrowheads="1"/>
          </p:cNvSpPr>
          <p:nvPr>
            <p:ph type="title"/>
          </p:nvPr>
        </p:nvSpPr>
        <p:spPr/>
        <p:txBody>
          <a:bodyPr/>
          <a:lstStyle/>
          <a:p>
            <a:endParaRPr lang="en-US" smtClean="0"/>
          </a:p>
        </p:txBody>
      </p:sp>
      <p:sp>
        <p:nvSpPr>
          <p:cNvPr id="644098" name="Rectangle 3"/>
          <p:cNvSpPr>
            <a:spLocks noGrp="1" noChangeArrowheads="1"/>
          </p:cNvSpPr>
          <p:nvPr>
            <p:ph idx="1"/>
          </p:nvPr>
        </p:nvSpPr>
        <p:spPr/>
        <p:txBody>
          <a:bodyPr/>
          <a:lstStyle/>
          <a:p>
            <a:pPr>
              <a:lnSpc>
                <a:spcPct val="90000"/>
              </a:lnSpc>
              <a:buFont typeface="Monotype Sorts"/>
              <a:buNone/>
            </a:pPr>
            <a:r>
              <a:rPr lang="en-GB" smtClean="0"/>
              <a:t>	The customer is simply the fulcrum of the business and everything the company does, from supply chain, production, finance, people, risk management and the way it addresses the concerns of other stakeholder groups, all adapt to and converge on the business value proposition that is projected to the customer.</a:t>
            </a:r>
          </a:p>
          <a:p>
            <a:pPr algn="r">
              <a:lnSpc>
                <a:spcPct val="90000"/>
              </a:lnSpc>
              <a:buFont typeface="Monotype Sorts"/>
              <a:buNone/>
            </a:pPr>
            <a:r>
              <a:rPr lang="en-GB" sz="2000" smtClean="0"/>
              <a:t>Professor Malcolm McDonald, 2007</a:t>
            </a:r>
            <a:endParaRPr lang="en-US" sz="2000" smtClean="0"/>
          </a:p>
        </p:txBody>
      </p:sp>
    </p:spTree>
    <p:extLst>
      <p:ext uri="{BB962C8B-B14F-4D97-AF65-F5344CB8AC3E}">
        <p14:creationId xmlns:p14="http://schemas.microsoft.com/office/powerpoint/2010/main" val="323007940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186267" y="328989"/>
            <a:ext cx="7027333" cy="609600"/>
          </a:xfrm>
        </p:spPr>
        <p:txBody>
          <a:bodyPr lIns="92075" tIns="46038" rIns="92075" bIns="46038" rtlCol="0">
            <a:normAutofit/>
          </a:bodyPr>
          <a:lstStyle/>
          <a:p>
            <a:pPr eaLnBrk="1" fontAlgn="auto" hangingPunct="1">
              <a:spcAft>
                <a:spcPts val="0"/>
              </a:spcAft>
              <a:defRPr/>
            </a:pPr>
            <a:r>
              <a:rPr lang="en-US" sz="3200" dirty="0" smtClean="0"/>
              <a:t>Corporate objectives and strategies</a:t>
            </a:r>
          </a:p>
        </p:txBody>
      </p:sp>
      <p:sp>
        <p:nvSpPr>
          <p:cNvPr id="17411" name="Rectangle 3"/>
          <p:cNvSpPr>
            <a:spLocks noGrp="1" noChangeArrowheads="1"/>
          </p:cNvSpPr>
          <p:nvPr>
            <p:ph type="body" idx="4294967295"/>
          </p:nvPr>
        </p:nvSpPr>
        <p:spPr>
          <a:xfrm>
            <a:off x="149900" y="1600200"/>
            <a:ext cx="8229600" cy="4525963"/>
          </a:xfrm>
        </p:spPr>
        <p:txBody>
          <a:bodyPr lIns="92075" tIns="46038" rIns="92075" bIns="46038" rtlCol="0">
            <a:normAutofit/>
          </a:bodyPr>
          <a:lstStyle/>
          <a:p>
            <a:pPr defTabSz="762000" eaLnBrk="1" fontAlgn="auto" hangingPunct="1">
              <a:spcAft>
                <a:spcPts val="0"/>
              </a:spcAft>
              <a:buFont typeface="Arial" panose="020B0604020202020204" pitchFamily="34" charset="0"/>
              <a:buChar char="•"/>
              <a:defRPr/>
            </a:pPr>
            <a:r>
              <a:rPr lang="en-US" sz="2100" dirty="0" smtClean="0"/>
              <a:t>Corporate Objective ( what ): Profit</a:t>
            </a:r>
          </a:p>
          <a:p>
            <a:pPr defTabSz="762000" eaLnBrk="1" fontAlgn="auto" hangingPunct="1">
              <a:spcAft>
                <a:spcPts val="0"/>
              </a:spcAft>
              <a:buFont typeface="Arial" panose="020B0604020202020204" pitchFamily="34" charset="0"/>
              <a:buChar char="•"/>
              <a:defRPr/>
            </a:pPr>
            <a:r>
              <a:rPr lang="en-US" sz="2100" dirty="0" smtClean="0"/>
              <a:t>Corporate Strategies ( how ):</a:t>
            </a:r>
          </a:p>
          <a:p>
            <a:pPr lvl="1" indent="-342900" defTabSz="762000">
              <a:buFont typeface="Arial" panose="020B0604020202020204" pitchFamily="34" charset="0"/>
              <a:buChar char="−"/>
              <a:defRPr/>
            </a:pPr>
            <a:r>
              <a:rPr lang="en-US" sz="2100" dirty="0" smtClean="0"/>
              <a:t>facilities </a:t>
            </a:r>
            <a:r>
              <a:rPr lang="en-US" sz="2100" dirty="0"/>
              <a:t>(</a:t>
            </a:r>
            <a:r>
              <a:rPr lang="en-US" sz="2100" dirty="0" smtClean="0"/>
              <a:t> operations, R &amp; D, IT, distribution </a:t>
            </a:r>
            <a:r>
              <a:rPr lang="en-US" sz="2100" dirty="0" err="1" smtClean="0"/>
              <a:t>etc</a:t>
            </a:r>
            <a:r>
              <a:rPr lang="en-US" sz="2100" dirty="0" smtClean="0"/>
              <a:t> )</a:t>
            </a:r>
          </a:p>
          <a:p>
            <a:pPr lvl="1" indent="-342900" defTabSz="762000">
              <a:buFont typeface="Arial" panose="020B0604020202020204" pitchFamily="34" charset="0"/>
              <a:buChar char="−"/>
              <a:defRPr/>
            </a:pPr>
            <a:r>
              <a:rPr lang="en-US" sz="2100" dirty="0" smtClean="0"/>
              <a:t>people ( personnel )  </a:t>
            </a:r>
          </a:p>
          <a:p>
            <a:pPr lvl="1" indent="-342900" defTabSz="762000">
              <a:buFont typeface="Arial" panose="020B0604020202020204" pitchFamily="34" charset="0"/>
              <a:buChar char="−"/>
              <a:defRPr/>
            </a:pPr>
            <a:r>
              <a:rPr lang="en-US" sz="2100" dirty="0" smtClean="0"/>
              <a:t>money ( finance )</a:t>
            </a:r>
          </a:p>
          <a:p>
            <a:pPr lvl="1" indent="-342900" defTabSz="762000">
              <a:buFont typeface="Arial" panose="020B0604020202020204" pitchFamily="34" charset="0"/>
              <a:buChar char="−"/>
              <a:defRPr/>
            </a:pPr>
            <a:r>
              <a:rPr lang="en-US" sz="2100" dirty="0" smtClean="0"/>
              <a:t>products and markets ( marketing )</a:t>
            </a:r>
          </a:p>
          <a:p>
            <a:pPr lvl="1" indent="-342900" defTabSz="762000">
              <a:buFont typeface="Arial" panose="020B0604020202020204" pitchFamily="34" charset="0"/>
              <a:buChar char="−"/>
              <a:defRPr/>
            </a:pPr>
            <a:r>
              <a:rPr lang="en-US" sz="2100" dirty="0" smtClean="0"/>
              <a:t>other ( CSR, image </a:t>
            </a:r>
            <a:r>
              <a:rPr lang="en-US" sz="2100" dirty="0" err="1" smtClean="0"/>
              <a:t>etc</a:t>
            </a:r>
            <a:r>
              <a:rPr lang="en-US" sz="2100" dirty="0" smtClean="0"/>
              <a:t> )</a:t>
            </a:r>
          </a:p>
        </p:txBody>
      </p:sp>
      <p:sp>
        <p:nvSpPr>
          <p:cNvPr id="4" name="Slide Number Placeholder 2"/>
          <p:cNvSpPr>
            <a:spLocks noGrp="1"/>
          </p:cNvSpPr>
          <p:nvPr>
            <p:ph type="sldNum" sz="quarter" idx="12"/>
          </p:nvPr>
        </p:nvSpPr>
        <p:spPr>
          <a:xfrm>
            <a:off x="8636000" y="6445250"/>
            <a:ext cx="444500" cy="365125"/>
          </a:xfrm>
        </p:spPr>
        <p:txBody>
          <a:bodyPr/>
          <a:lstStyle/>
          <a:p>
            <a:pPr>
              <a:defRPr/>
            </a:pPr>
            <a:fld id="{344BAFD0-F2D5-49B2-9B8A-FCB034903132}" type="slidenum">
              <a:rPr lang="en-US" sz="1200" smtClean="0"/>
              <a:pPr>
                <a:defRPr/>
              </a:pPr>
              <a:t>29</a:t>
            </a:fld>
            <a:endParaRPr lang="en-US" sz="1200" dirty="0"/>
          </a:p>
        </p:txBody>
      </p:sp>
    </p:spTree>
    <p:extLst>
      <p:ext uri="{BB962C8B-B14F-4D97-AF65-F5344CB8AC3E}">
        <p14:creationId xmlns:p14="http://schemas.microsoft.com/office/powerpoint/2010/main" val="4048031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r>
              <a:rPr lang="en-US" dirty="0" smtClean="0"/>
              <a:t>A brief history of management</a:t>
            </a:r>
          </a:p>
        </p:txBody>
      </p:sp>
      <p:sp>
        <p:nvSpPr>
          <p:cNvPr id="22530" name="Rectangle 3"/>
          <p:cNvSpPr>
            <a:spLocks noGrp="1" noChangeArrowheads="1"/>
          </p:cNvSpPr>
          <p:nvPr>
            <p:ph idx="1"/>
          </p:nvPr>
        </p:nvSpPr>
        <p:spPr>
          <a:xfrm>
            <a:off x="5867400" y="2209800"/>
            <a:ext cx="2717800" cy="2806700"/>
          </a:xfrm>
        </p:spPr>
        <p:txBody>
          <a:bodyPr>
            <a:normAutofit lnSpcReduction="10000"/>
          </a:bodyPr>
          <a:lstStyle/>
          <a:p>
            <a:pPr>
              <a:lnSpc>
                <a:spcPct val="140000"/>
              </a:lnSpc>
            </a:pPr>
            <a:r>
              <a:rPr lang="en-US" sz="2000" smtClean="0"/>
              <a:t>Technology</a:t>
            </a:r>
          </a:p>
          <a:p>
            <a:pPr>
              <a:lnSpc>
                <a:spcPct val="140000"/>
              </a:lnSpc>
            </a:pPr>
            <a:r>
              <a:rPr lang="en-US" sz="2000" smtClean="0"/>
              <a:t>Production</a:t>
            </a:r>
          </a:p>
          <a:p>
            <a:pPr>
              <a:lnSpc>
                <a:spcPct val="140000"/>
              </a:lnSpc>
            </a:pPr>
            <a:r>
              <a:rPr lang="en-US" sz="2000" smtClean="0"/>
              <a:t>Sales</a:t>
            </a:r>
          </a:p>
          <a:p>
            <a:pPr>
              <a:lnSpc>
                <a:spcPct val="140000"/>
              </a:lnSpc>
            </a:pPr>
            <a:r>
              <a:rPr lang="en-US" sz="2000" smtClean="0"/>
              <a:t>Accountancy</a:t>
            </a:r>
          </a:p>
          <a:p>
            <a:pPr>
              <a:lnSpc>
                <a:spcPct val="140000"/>
              </a:lnSpc>
            </a:pPr>
            <a:r>
              <a:rPr lang="en-US" sz="2000" smtClean="0"/>
              <a:t>Fads</a:t>
            </a:r>
          </a:p>
          <a:p>
            <a:pPr>
              <a:lnSpc>
                <a:spcPct val="140000"/>
              </a:lnSpc>
            </a:pPr>
            <a:r>
              <a:rPr lang="en-US" sz="2000" smtClean="0"/>
              <a:t>Marketing</a:t>
            </a:r>
          </a:p>
        </p:txBody>
      </p:sp>
      <p:sp>
        <p:nvSpPr>
          <p:cNvPr id="22531" name="Freeform 4"/>
          <p:cNvSpPr>
            <a:spLocks/>
          </p:cNvSpPr>
          <p:nvPr/>
        </p:nvSpPr>
        <p:spPr bwMode="auto">
          <a:xfrm>
            <a:off x="1041400" y="2387600"/>
            <a:ext cx="4216400" cy="3302000"/>
          </a:xfrm>
          <a:custGeom>
            <a:avLst/>
            <a:gdLst>
              <a:gd name="T0" fmla="*/ 0 w 2656"/>
              <a:gd name="T1" fmla="*/ 0 h 2080"/>
              <a:gd name="T2" fmla="*/ 0 w 2656"/>
              <a:gd name="T3" fmla="*/ 2147483647 h 2080"/>
              <a:gd name="T4" fmla="*/ 2147483647 w 2656"/>
              <a:gd name="T5" fmla="*/ 2147483647 h 2080"/>
              <a:gd name="T6" fmla="*/ 0 60000 65536"/>
              <a:gd name="T7" fmla="*/ 0 60000 65536"/>
              <a:gd name="T8" fmla="*/ 0 60000 65536"/>
              <a:gd name="T9" fmla="*/ 0 w 2656"/>
              <a:gd name="T10" fmla="*/ 0 h 2080"/>
              <a:gd name="T11" fmla="*/ 2656 w 2656"/>
              <a:gd name="T12" fmla="*/ 2080 h 2080"/>
            </a:gdLst>
            <a:ahLst/>
            <a:cxnLst>
              <a:cxn ang="T6">
                <a:pos x="T0" y="T1"/>
              </a:cxn>
              <a:cxn ang="T7">
                <a:pos x="T2" y="T3"/>
              </a:cxn>
              <a:cxn ang="T8">
                <a:pos x="T4" y="T5"/>
              </a:cxn>
            </a:cxnLst>
            <a:rect l="T9" t="T10" r="T11" b="T12"/>
            <a:pathLst>
              <a:path w="2656" h="2080">
                <a:moveTo>
                  <a:pt x="0" y="0"/>
                </a:moveTo>
                <a:lnTo>
                  <a:pt x="0" y="2080"/>
                </a:lnTo>
                <a:lnTo>
                  <a:pt x="2656" y="2080"/>
                </a:lnTo>
              </a:path>
            </a:pathLst>
          </a:custGeom>
          <a:noFill/>
          <a:ln w="12700">
            <a:solidFill>
              <a:schemeClr val="tx1"/>
            </a:solidFill>
            <a:round/>
            <a:headEnd type="none" w="sm" len="sm"/>
            <a:tailEnd type="none" w="sm" len="sm"/>
          </a:ln>
        </p:spPr>
        <p:txBody>
          <a:bodyPr wrap="none" anchor="ctr"/>
          <a:lstStyle/>
          <a:p>
            <a:endParaRPr lang="en-US"/>
          </a:p>
        </p:txBody>
      </p:sp>
      <p:sp>
        <p:nvSpPr>
          <p:cNvPr id="22532" name="Freeform 5"/>
          <p:cNvSpPr>
            <a:spLocks/>
          </p:cNvSpPr>
          <p:nvPr/>
        </p:nvSpPr>
        <p:spPr bwMode="auto">
          <a:xfrm>
            <a:off x="1054100" y="2578100"/>
            <a:ext cx="4216400" cy="3122613"/>
          </a:xfrm>
          <a:custGeom>
            <a:avLst/>
            <a:gdLst>
              <a:gd name="T0" fmla="*/ 0 w 2656"/>
              <a:gd name="T1" fmla="*/ 2147483647 h 1967"/>
              <a:gd name="T2" fmla="*/ 2147483647 w 2656"/>
              <a:gd name="T3" fmla="*/ 2147483647 h 1967"/>
              <a:gd name="T4" fmla="*/ 2147483647 w 2656"/>
              <a:gd name="T5" fmla="*/ 2147483647 h 1967"/>
              <a:gd name="T6" fmla="*/ 2147483647 w 2656"/>
              <a:gd name="T7" fmla="*/ 2147483647 h 1967"/>
              <a:gd name="T8" fmla="*/ 2147483647 w 2656"/>
              <a:gd name="T9" fmla="*/ 2147483647 h 1967"/>
              <a:gd name="T10" fmla="*/ 2147483647 w 2656"/>
              <a:gd name="T11" fmla="*/ 2147483647 h 1967"/>
              <a:gd name="T12" fmla="*/ 0 60000 65536"/>
              <a:gd name="T13" fmla="*/ 0 60000 65536"/>
              <a:gd name="T14" fmla="*/ 0 60000 65536"/>
              <a:gd name="T15" fmla="*/ 0 60000 65536"/>
              <a:gd name="T16" fmla="*/ 0 60000 65536"/>
              <a:gd name="T17" fmla="*/ 0 60000 65536"/>
              <a:gd name="T18" fmla="*/ 0 w 2656"/>
              <a:gd name="T19" fmla="*/ 0 h 1967"/>
              <a:gd name="T20" fmla="*/ 2656 w 2656"/>
              <a:gd name="T21" fmla="*/ 1967 h 1967"/>
            </a:gdLst>
            <a:ahLst/>
            <a:cxnLst>
              <a:cxn ang="T12">
                <a:pos x="T0" y="T1"/>
              </a:cxn>
              <a:cxn ang="T13">
                <a:pos x="T2" y="T3"/>
              </a:cxn>
              <a:cxn ang="T14">
                <a:pos x="T4" y="T5"/>
              </a:cxn>
              <a:cxn ang="T15">
                <a:pos x="T6" y="T7"/>
              </a:cxn>
              <a:cxn ang="T16">
                <a:pos x="T8" y="T9"/>
              </a:cxn>
              <a:cxn ang="T17">
                <a:pos x="T10" y="T11"/>
              </a:cxn>
            </a:cxnLst>
            <a:rect l="T18" t="T19" r="T20" b="T21"/>
            <a:pathLst>
              <a:path w="2656" h="1967">
                <a:moveTo>
                  <a:pt x="0" y="1936"/>
                </a:moveTo>
                <a:cubicBezTo>
                  <a:pt x="307" y="1956"/>
                  <a:pt x="615" y="1967"/>
                  <a:pt x="840" y="1832"/>
                </a:cubicBezTo>
                <a:cubicBezTo>
                  <a:pt x="1065" y="1697"/>
                  <a:pt x="1232" y="1424"/>
                  <a:pt x="1352" y="1128"/>
                </a:cubicBezTo>
                <a:cubicBezTo>
                  <a:pt x="1472" y="832"/>
                  <a:pt x="1537" y="547"/>
                  <a:pt x="1680" y="368"/>
                </a:cubicBezTo>
                <a:cubicBezTo>
                  <a:pt x="1815" y="188"/>
                  <a:pt x="1944" y="96"/>
                  <a:pt x="2160" y="48"/>
                </a:cubicBezTo>
                <a:cubicBezTo>
                  <a:pt x="2376" y="0"/>
                  <a:pt x="2513" y="11"/>
                  <a:pt x="2656" y="24"/>
                </a:cubicBezTo>
              </a:path>
            </a:pathLst>
          </a:custGeom>
          <a:noFill/>
          <a:ln w="53975">
            <a:solidFill>
              <a:srgbClr val="0000FF"/>
            </a:solidFill>
            <a:round/>
            <a:headEnd type="none" w="sm" len="sm"/>
            <a:tailEnd type="none" w="sm" len="sm"/>
          </a:ln>
        </p:spPr>
        <p:txBody>
          <a:bodyPr wrap="none" anchor="ctr"/>
          <a:lstStyle/>
          <a:p>
            <a:endParaRPr lang="en-US"/>
          </a:p>
        </p:txBody>
      </p:sp>
    </p:spTree>
    <p:extLst>
      <p:ext uri="{BB962C8B-B14F-4D97-AF65-F5344CB8AC3E}">
        <p14:creationId xmlns:p14="http://schemas.microsoft.com/office/powerpoint/2010/main" val="1524966217"/>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1" name="Slide Number Placeholder 3"/>
          <p:cNvSpPr txBox="1">
            <a:spLocks noGrp="1"/>
          </p:cNvSpPr>
          <p:nvPr/>
        </p:nvSpPr>
        <p:spPr bwMode="gray">
          <a:xfrm>
            <a:off x="6858000" y="6553200"/>
            <a:ext cx="1905000" cy="304800"/>
          </a:xfrm>
          <a:prstGeom prst="rect">
            <a:avLst/>
          </a:prstGeom>
          <a:solidFill>
            <a:srgbClr val="002E7A"/>
          </a:solidFill>
          <a:ln w="9525">
            <a:noFill/>
            <a:miter lim="800000"/>
            <a:headEnd/>
            <a:tailEnd/>
          </a:ln>
        </p:spPr>
        <p:txBody>
          <a:bodyPr/>
          <a:lstStyle/>
          <a:p>
            <a:pPr algn="r" eaLnBrk="0" hangingPunct="0"/>
            <a:r>
              <a:rPr lang="en-GB" sz="1000" b="1">
                <a:solidFill>
                  <a:schemeClr val="bg1"/>
                </a:solidFill>
                <a:latin typeface="Verdana" pitchFamily="34" charset="0"/>
              </a:rPr>
              <a:t>Page </a:t>
            </a:r>
            <a:fld id="{E7E9D9F4-9387-4A20-895D-EC93B3A72736}" type="slidenum">
              <a:rPr lang="en-GB" sz="1000" b="1">
                <a:solidFill>
                  <a:schemeClr val="bg1"/>
                </a:solidFill>
                <a:latin typeface="Verdana" pitchFamily="34" charset="0"/>
              </a:rPr>
              <a:pPr algn="r" eaLnBrk="0" hangingPunct="0"/>
              <a:t>30</a:t>
            </a:fld>
            <a:endParaRPr lang="en-GB" sz="1000" b="1">
              <a:solidFill>
                <a:schemeClr val="bg1"/>
              </a:solidFill>
              <a:latin typeface="Verdana" pitchFamily="34" charset="0"/>
            </a:endParaRPr>
          </a:p>
        </p:txBody>
      </p:sp>
      <p:sp>
        <p:nvSpPr>
          <p:cNvPr id="588803" name="Rectangle 3"/>
          <p:cNvSpPr>
            <a:spLocks noGrp="1" noChangeArrowheads="1"/>
          </p:cNvSpPr>
          <p:nvPr>
            <p:ph type="body" idx="4294967295"/>
          </p:nvPr>
        </p:nvSpPr>
        <p:spPr>
          <a:xfrm>
            <a:off x="0" y="1981200"/>
            <a:ext cx="7772400" cy="4114800"/>
          </a:xfrm>
        </p:spPr>
        <p:txBody>
          <a:bodyPr lIns="0" tIns="0" rIns="0" bIns="0" anchor="ctr"/>
          <a:lstStyle/>
          <a:p>
            <a:pPr eaLnBrk="1" hangingPunct="1">
              <a:buFont typeface="Monotype Sorts"/>
              <a:buNone/>
            </a:pPr>
            <a:r>
              <a:rPr lang="en-US" smtClean="0"/>
              <a:t>	The overall purpose of marketing is the identification and creation of sustainable competitive advantage.</a:t>
            </a:r>
          </a:p>
        </p:txBody>
      </p:sp>
    </p:spTree>
    <p:extLst>
      <p:ext uri="{BB962C8B-B14F-4D97-AF65-F5344CB8AC3E}">
        <p14:creationId xmlns:p14="http://schemas.microsoft.com/office/powerpoint/2010/main" val="3741789098"/>
      </p:ext>
    </p:extLst>
  </p:cSld>
  <p:clrMapOvr>
    <a:masterClrMapping/>
  </p:clrMapOvr>
  <p:transition>
    <p:blinds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69" name="Rectangle 2"/>
          <p:cNvSpPr>
            <a:spLocks noGrp="1" noChangeArrowheads="1"/>
          </p:cNvSpPr>
          <p:nvPr>
            <p:ph type="title"/>
          </p:nvPr>
        </p:nvSpPr>
        <p:spPr/>
        <p:txBody>
          <a:bodyPr>
            <a:normAutofit fontScale="90000"/>
          </a:bodyPr>
          <a:lstStyle/>
          <a:p>
            <a:r>
              <a:rPr lang="en-GB" smtClean="0"/>
              <a:t>Shareholder value-adding strategies</a:t>
            </a:r>
          </a:p>
        </p:txBody>
      </p:sp>
      <p:pic>
        <p:nvPicPr>
          <p:cNvPr id="595970" name="Picture 3"/>
          <p:cNvPicPr>
            <a:picLocks noChangeAspect="1" noChangeArrowheads="1"/>
          </p:cNvPicPr>
          <p:nvPr/>
        </p:nvPicPr>
        <p:blipFill>
          <a:blip r:embed="rId2"/>
          <a:srcRect/>
          <a:stretch>
            <a:fillRect/>
          </a:stretch>
        </p:blipFill>
        <p:spPr bwMode="auto">
          <a:xfrm>
            <a:off x="1376363" y="1500188"/>
            <a:ext cx="6391275" cy="3857625"/>
          </a:xfrm>
          <a:prstGeom prst="rect">
            <a:avLst/>
          </a:prstGeom>
          <a:noFill/>
          <a:ln w="9525">
            <a:noFill/>
            <a:miter lim="800000"/>
            <a:headEnd/>
            <a:tailEnd/>
          </a:ln>
        </p:spPr>
      </p:pic>
    </p:spTree>
    <p:extLst>
      <p:ext uri="{BB962C8B-B14F-4D97-AF65-F5344CB8AC3E}">
        <p14:creationId xmlns:p14="http://schemas.microsoft.com/office/powerpoint/2010/main" val="3669503188"/>
      </p:ext>
    </p:extLst>
  </p:cSld>
  <p:clrMapOvr>
    <a:masterClrMapping/>
  </p:clrMapOvr>
  <p:transition>
    <p:blinds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7"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pPr eaLnBrk="0" hangingPunct="0"/>
            <a:endParaRPr lang="en-US"/>
          </a:p>
        </p:txBody>
      </p:sp>
      <p:sp>
        <p:nvSpPr>
          <p:cNvPr id="582658" name="Rectangle 3"/>
          <p:cNvSpPr>
            <a:spLocks noChangeArrowheads="1"/>
          </p:cNvSpPr>
          <p:nvPr/>
        </p:nvSpPr>
        <p:spPr bwMode="auto">
          <a:xfrm>
            <a:off x="3108325" y="6248400"/>
            <a:ext cx="2895600" cy="457200"/>
          </a:xfrm>
          <a:prstGeom prst="rect">
            <a:avLst/>
          </a:prstGeom>
          <a:noFill/>
          <a:ln w="9525">
            <a:noFill/>
            <a:miter lim="800000"/>
            <a:headEnd/>
            <a:tailEnd/>
          </a:ln>
        </p:spPr>
        <p:txBody>
          <a:bodyPr wrap="none" anchor="ctr"/>
          <a:lstStyle/>
          <a:p>
            <a:pPr eaLnBrk="0" hangingPunct="0"/>
            <a:endParaRPr lang="en-US"/>
          </a:p>
        </p:txBody>
      </p:sp>
      <p:sp>
        <p:nvSpPr>
          <p:cNvPr id="582659" name="Arc 4"/>
          <p:cNvSpPr>
            <a:spLocks/>
          </p:cNvSpPr>
          <p:nvPr/>
        </p:nvSpPr>
        <p:spPr bwMode="auto">
          <a:xfrm>
            <a:off x="2255838" y="1922463"/>
            <a:ext cx="2344737" cy="2124075"/>
          </a:xfrm>
          <a:custGeom>
            <a:avLst/>
            <a:gdLst>
              <a:gd name="T0" fmla="*/ 0 w 21438"/>
              <a:gd name="T1" fmla="*/ 2147483647 h 19414"/>
              <a:gd name="T2" fmla="*/ 2147483647 w 21438"/>
              <a:gd name="T3" fmla="*/ 0 h 19414"/>
              <a:gd name="T4" fmla="*/ 2147483647 w 21438"/>
              <a:gd name="T5" fmla="*/ 2147483647 h 19414"/>
              <a:gd name="T6" fmla="*/ 0 60000 65536"/>
              <a:gd name="T7" fmla="*/ 0 60000 65536"/>
              <a:gd name="T8" fmla="*/ 0 60000 65536"/>
              <a:gd name="T9" fmla="*/ 0 w 21438"/>
              <a:gd name="T10" fmla="*/ 0 h 19414"/>
              <a:gd name="T11" fmla="*/ 21438 w 21438"/>
              <a:gd name="T12" fmla="*/ 19414 h 19414"/>
            </a:gdLst>
            <a:ahLst/>
            <a:cxnLst>
              <a:cxn ang="T6">
                <a:pos x="T0" y="T1"/>
              </a:cxn>
              <a:cxn ang="T7">
                <a:pos x="T2" y="T3"/>
              </a:cxn>
              <a:cxn ang="T8">
                <a:pos x="T4" y="T5"/>
              </a:cxn>
            </a:cxnLst>
            <a:rect l="T9" t="T10" r="T11" b="T12"/>
            <a:pathLst>
              <a:path w="21438" h="19414" fill="none" extrusionOk="0">
                <a:moveTo>
                  <a:pt x="-1" y="16773"/>
                </a:moveTo>
                <a:cubicBezTo>
                  <a:pt x="893" y="9517"/>
                  <a:pt x="5397" y="3205"/>
                  <a:pt x="11969" y="0"/>
                </a:cubicBezTo>
              </a:path>
              <a:path w="21438" h="19414" stroke="0" extrusionOk="0">
                <a:moveTo>
                  <a:pt x="-1" y="16773"/>
                </a:moveTo>
                <a:cubicBezTo>
                  <a:pt x="893" y="9517"/>
                  <a:pt x="5397" y="3205"/>
                  <a:pt x="11969" y="0"/>
                </a:cubicBezTo>
                <a:lnTo>
                  <a:pt x="21438" y="19414"/>
                </a:lnTo>
                <a:close/>
              </a:path>
            </a:pathLst>
          </a:custGeom>
          <a:noFill/>
          <a:ln w="50800" cap="rnd">
            <a:solidFill>
              <a:schemeClr val="accent2"/>
            </a:solidFill>
            <a:round/>
            <a:headEnd type="none" w="sm" len="sm"/>
            <a:tailEnd type="stealth" w="med" len="lg"/>
          </a:ln>
        </p:spPr>
        <p:txBody>
          <a:bodyPr wrap="none" anchor="ctr"/>
          <a:lstStyle/>
          <a:p>
            <a:endParaRPr lang="en-US"/>
          </a:p>
        </p:txBody>
      </p:sp>
      <p:sp>
        <p:nvSpPr>
          <p:cNvPr id="582660" name="Arc 5"/>
          <p:cNvSpPr>
            <a:spLocks/>
          </p:cNvSpPr>
          <p:nvPr/>
        </p:nvSpPr>
        <p:spPr bwMode="auto">
          <a:xfrm>
            <a:off x="2263775" y="4038600"/>
            <a:ext cx="2311400" cy="2270125"/>
          </a:xfrm>
          <a:custGeom>
            <a:avLst/>
            <a:gdLst>
              <a:gd name="T0" fmla="*/ 2147483647 w 21129"/>
              <a:gd name="T1" fmla="*/ 2147483647 h 20760"/>
              <a:gd name="T2" fmla="*/ 0 w 21129"/>
              <a:gd name="T3" fmla="*/ 2147483647 h 20760"/>
              <a:gd name="T4" fmla="*/ 2147483647 w 21129"/>
              <a:gd name="T5" fmla="*/ 0 h 20760"/>
              <a:gd name="T6" fmla="*/ 0 60000 65536"/>
              <a:gd name="T7" fmla="*/ 0 60000 65536"/>
              <a:gd name="T8" fmla="*/ 0 60000 65536"/>
              <a:gd name="T9" fmla="*/ 0 w 21129"/>
              <a:gd name="T10" fmla="*/ 0 h 20760"/>
              <a:gd name="T11" fmla="*/ 21129 w 21129"/>
              <a:gd name="T12" fmla="*/ 20760 h 20760"/>
            </a:gdLst>
            <a:ahLst/>
            <a:cxnLst>
              <a:cxn ang="T6">
                <a:pos x="T0" y="T1"/>
              </a:cxn>
              <a:cxn ang="T7">
                <a:pos x="T2" y="T3"/>
              </a:cxn>
              <a:cxn ang="T8">
                <a:pos x="T4" y="T5"/>
              </a:cxn>
            </a:cxnLst>
            <a:rect l="T9" t="T10" r="T11" b="T12"/>
            <a:pathLst>
              <a:path w="21129" h="20760" fill="none" extrusionOk="0">
                <a:moveTo>
                  <a:pt x="15165" y="20760"/>
                </a:moveTo>
                <a:cubicBezTo>
                  <a:pt x="7490" y="18555"/>
                  <a:pt x="1657" y="12296"/>
                  <a:pt x="-1" y="4485"/>
                </a:cubicBezTo>
              </a:path>
              <a:path w="21129" h="20760" stroke="0" extrusionOk="0">
                <a:moveTo>
                  <a:pt x="15165" y="20760"/>
                </a:moveTo>
                <a:cubicBezTo>
                  <a:pt x="7490" y="18555"/>
                  <a:pt x="1657" y="12296"/>
                  <a:pt x="-1" y="4485"/>
                </a:cubicBezTo>
                <a:lnTo>
                  <a:pt x="21129" y="0"/>
                </a:lnTo>
                <a:close/>
              </a:path>
            </a:pathLst>
          </a:custGeom>
          <a:noFill/>
          <a:ln w="50800" cap="rnd">
            <a:solidFill>
              <a:schemeClr val="accent2"/>
            </a:solidFill>
            <a:round/>
            <a:headEnd type="none" w="sm" len="sm"/>
            <a:tailEnd type="stealth" w="med" len="lg"/>
          </a:ln>
        </p:spPr>
        <p:txBody>
          <a:bodyPr wrap="none" anchor="ctr"/>
          <a:lstStyle/>
          <a:p>
            <a:endParaRPr lang="en-US"/>
          </a:p>
        </p:txBody>
      </p:sp>
      <p:sp>
        <p:nvSpPr>
          <p:cNvPr id="582661" name="Arc 6"/>
          <p:cNvSpPr>
            <a:spLocks/>
          </p:cNvSpPr>
          <p:nvPr/>
        </p:nvSpPr>
        <p:spPr bwMode="auto">
          <a:xfrm>
            <a:off x="4572000" y="4038600"/>
            <a:ext cx="2362200" cy="2124075"/>
          </a:xfrm>
          <a:custGeom>
            <a:avLst/>
            <a:gdLst>
              <a:gd name="T0" fmla="*/ 2147483647 w 21597"/>
              <a:gd name="T1" fmla="*/ 2147483647 h 19416"/>
              <a:gd name="T2" fmla="*/ 2147483647 w 21597"/>
              <a:gd name="T3" fmla="*/ 2147483647 h 19416"/>
              <a:gd name="T4" fmla="*/ 0 w 21597"/>
              <a:gd name="T5" fmla="*/ 0 h 19416"/>
              <a:gd name="T6" fmla="*/ 0 60000 65536"/>
              <a:gd name="T7" fmla="*/ 0 60000 65536"/>
              <a:gd name="T8" fmla="*/ 0 60000 65536"/>
              <a:gd name="T9" fmla="*/ 0 w 21597"/>
              <a:gd name="T10" fmla="*/ 0 h 19416"/>
              <a:gd name="T11" fmla="*/ 21597 w 21597"/>
              <a:gd name="T12" fmla="*/ 19416 h 19416"/>
            </a:gdLst>
            <a:ahLst/>
            <a:cxnLst>
              <a:cxn ang="T6">
                <a:pos x="T0" y="T1"/>
              </a:cxn>
              <a:cxn ang="T7">
                <a:pos x="T2" y="T3"/>
              </a:cxn>
              <a:cxn ang="T8">
                <a:pos x="T4" y="T5"/>
              </a:cxn>
            </a:cxnLst>
            <a:rect l="T9" t="T10" r="T11" b="T12"/>
            <a:pathLst>
              <a:path w="21597" h="19416" fill="none" extrusionOk="0">
                <a:moveTo>
                  <a:pt x="21596" y="362"/>
                </a:moveTo>
                <a:cubicBezTo>
                  <a:pt x="21460" y="8491"/>
                  <a:pt x="16771" y="15854"/>
                  <a:pt x="9464" y="19416"/>
                </a:cubicBezTo>
              </a:path>
              <a:path w="21597" h="19416" stroke="0" extrusionOk="0">
                <a:moveTo>
                  <a:pt x="21596" y="362"/>
                </a:moveTo>
                <a:cubicBezTo>
                  <a:pt x="21460" y="8491"/>
                  <a:pt x="16771" y="15854"/>
                  <a:pt x="9464" y="19416"/>
                </a:cubicBezTo>
                <a:lnTo>
                  <a:pt x="0" y="0"/>
                </a:lnTo>
                <a:close/>
              </a:path>
            </a:pathLst>
          </a:custGeom>
          <a:noFill/>
          <a:ln w="50800" cap="rnd">
            <a:solidFill>
              <a:schemeClr val="accent2"/>
            </a:solidFill>
            <a:round/>
            <a:headEnd type="none" w="sm" len="sm"/>
            <a:tailEnd type="stealth" w="med" len="lg"/>
          </a:ln>
        </p:spPr>
        <p:txBody>
          <a:bodyPr wrap="none" anchor="ctr"/>
          <a:lstStyle/>
          <a:p>
            <a:endParaRPr lang="en-US"/>
          </a:p>
        </p:txBody>
      </p:sp>
      <p:sp>
        <p:nvSpPr>
          <p:cNvPr id="582662" name="Arc 7"/>
          <p:cNvSpPr>
            <a:spLocks/>
          </p:cNvSpPr>
          <p:nvPr/>
        </p:nvSpPr>
        <p:spPr bwMode="auto">
          <a:xfrm>
            <a:off x="4572000" y="1682750"/>
            <a:ext cx="2319338" cy="2362200"/>
          </a:xfrm>
          <a:custGeom>
            <a:avLst/>
            <a:gdLst>
              <a:gd name="T0" fmla="*/ 0 w 21216"/>
              <a:gd name="T1" fmla="*/ 0 h 21600"/>
              <a:gd name="T2" fmla="*/ 2147483647 w 21216"/>
              <a:gd name="T3" fmla="*/ 2147483647 h 21600"/>
              <a:gd name="T4" fmla="*/ 2147483647 w 21216"/>
              <a:gd name="T5" fmla="*/ 2147483647 h 21600"/>
              <a:gd name="T6" fmla="*/ 0 60000 65536"/>
              <a:gd name="T7" fmla="*/ 0 60000 65536"/>
              <a:gd name="T8" fmla="*/ 0 60000 65536"/>
              <a:gd name="T9" fmla="*/ 0 w 21216"/>
              <a:gd name="T10" fmla="*/ 0 h 21600"/>
              <a:gd name="T11" fmla="*/ 21216 w 21216"/>
              <a:gd name="T12" fmla="*/ 21600 h 21600"/>
            </a:gdLst>
            <a:ahLst/>
            <a:cxnLst>
              <a:cxn ang="T6">
                <a:pos x="T0" y="T1"/>
              </a:cxn>
              <a:cxn ang="T7">
                <a:pos x="T2" y="T3"/>
              </a:cxn>
              <a:cxn ang="T8">
                <a:pos x="T4" y="T5"/>
              </a:cxn>
            </a:cxnLst>
            <a:rect l="T9" t="T10" r="T11" b="T12"/>
            <a:pathLst>
              <a:path w="21216" h="21600" fill="none" extrusionOk="0">
                <a:moveTo>
                  <a:pt x="0" y="0"/>
                </a:moveTo>
                <a:cubicBezTo>
                  <a:pt x="4" y="0"/>
                  <a:pt x="8" y="-1"/>
                  <a:pt x="13" y="0"/>
                </a:cubicBezTo>
                <a:cubicBezTo>
                  <a:pt x="10352" y="0"/>
                  <a:pt x="19241" y="7326"/>
                  <a:pt x="21215" y="17476"/>
                </a:cubicBezTo>
              </a:path>
              <a:path w="21216" h="21600" stroke="0" extrusionOk="0">
                <a:moveTo>
                  <a:pt x="0" y="0"/>
                </a:moveTo>
                <a:cubicBezTo>
                  <a:pt x="4" y="0"/>
                  <a:pt x="8" y="-1"/>
                  <a:pt x="13" y="0"/>
                </a:cubicBezTo>
                <a:cubicBezTo>
                  <a:pt x="10352" y="0"/>
                  <a:pt x="19241" y="7326"/>
                  <a:pt x="21215" y="17476"/>
                </a:cubicBezTo>
                <a:lnTo>
                  <a:pt x="13" y="21600"/>
                </a:lnTo>
                <a:close/>
              </a:path>
            </a:pathLst>
          </a:custGeom>
          <a:noFill/>
          <a:ln w="50800" cap="rnd">
            <a:solidFill>
              <a:schemeClr val="accent2"/>
            </a:solidFill>
            <a:round/>
            <a:headEnd type="none" w="sm" len="sm"/>
            <a:tailEnd type="stealth" w="med" len="lg"/>
          </a:ln>
        </p:spPr>
        <p:txBody>
          <a:bodyPr wrap="none" anchor="ctr"/>
          <a:lstStyle/>
          <a:p>
            <a:endParaRPr lang="en-US"/>
          </a:p>
        </p:txBody>
      </p:sp>
      <p:sp>
        <p:nvSpPr>
          <p:cNvPr id="582663" name="Oval 8"/>
          <p:cNvSpPr>
            <a:spLocks noChangeArrowheads="1"/>
          </p:cNvSpPr>
          <p:nvPr/>
        </p:nvSpPr>
        <p:spPr bwMode="auto">
          <a:xfrm>
            <a:off x="3810000" y="3276600"/>
            <a:ext cx="1524000" cy="1524000"/>
          </a:xfrm>
          <a:prstGeom prst="ellipse">
            <a:avLst/>
          </a:prstGeom>
          <a:solidFill>
            <a:schemeClr val="accent1"/>
          </a:solidFill>
          <a:ln w="12700">
            <a:solidFill>
              <a:schemeClr val="tx1"/>
            </a:solidFill>
            <a:round/>
            <a:headEnd/>
            <a:tailEnd/>
          </a:ln>
        </p:spPr>
        <p:txBody>
          <a:bodyPr wrap="none" lIns="92075" tIns="46038" rIns="92075" bIns="46038" anchor="ctr"/>
          <a:lstStyle/>
          <a:p>
            <a:pPr algn="ctr" defTabSz="762000" eaLnBrk="0" hangingPunct="0"/>
            <a:r>
              <a:rPr lang="en-US"/>
              <a:t>Asset</a:t>
            </a:r>
          </a:p>
          <a:p>
            <a:pPr algn="ctr" defTabSz="762000" eaLnBrk="0" hangingPunct="0"/>
            <a:r>
              <a:rPr lang="en-US"/>
              <a:t>Base</a:t>
            </a:r>
          </a:p>
        </p:txBody>
      </p:sp>
      <p:sp>
        <p:nvSpPr>
          <p:cNvPr id="582664" name="Rectangle 9"/>
          <p:cNvSpPr>
            <a:spLocks noChangeArrowheads="1"/>
          </p:cNvSpPr>
          <p:nvPr/>
        </p:nvSpPr>
        <p:spPr bwMode="auto">
          <a:xfrm>
            <a:off x="3581400" y="1524000"/>
            <a:ext cx="1981200" cy="914400"/>
          </a:xfrm>
          <a:prstGeom prst="rect">
            <a:avLst/>
          </a:prstGeom>
          <a:solidFill>
            <a:schemeClr val="accent1"/>
          </a:solidFill>
          <a:ln w="12700">
            <a:solidFill>
              <a:schemeClr val="tx1"/>
            </a:solidFill>
            <a:miter lim="800000"/>
            <a:headEnd/>
            <a:tailEnd/>
          </a:ln>
        </p:spPr>
        <p:txBody>
          <a:bodyPr wrap="none" lIns="92075" tIns="46038" rIns="92075" bIns="46038" anchor="ctr"/>
          <a:lstStyle/>
          <a:p>
            <a:pPr algn="ctr" defTabSz="762000" eaLnBrk="0" hangingPunct="0"/>
            <a:r>
              <a:rPr lang="en-US" sz="2000"/>
              <a:t>Define markets</a:t>
            </a:r>
          </a:p>
          <a:p>
            <a:pPr algn="ctr" defTabSz="762000" eaLnBrk="0" hangingPunct="0"/>
            <a:r>
              <a:rPr lang="en-US" sz="2000"/>
              <a:t>&amp; understand</a:t>
            </a:r>
          </a:p>
          <a:p>
            <a:pPr algn="ctr" defTabSz="762000" eaLnBrk="0" hangingPunct="0"/>
            <a:r>
              <a:rPr lang="en-US" sz="2000"/>
              <a:t>value</a:t>
            </a:r>
          </a:p>
        </p:txBody>
      </p:sp>
      <p:sp>
        <p:nvSpPr>
          <p:cNvPr id="582665" name="Rectangle 10"/>
          <p:cNvSpPr>
            <a:spLocks noChangeArrowheads="1"/>
          </p:cNvSpPr>
          <p:nvPr/>
        </p:nvSpPr>
        <p:spPr bwMode="auto">
          <a:xfrm>
            <a:off x="6248400" y="3657600"/>
            <a:ext cx="1981200" cy="914400"/>
          </a:xfrm>
          <a:prstGeom prst="rect">
            <a:avLst/>
          </a:prstGeom>
          <a:solidFill>
            <a:schemeClr val="accent1"/>
          </a:solidFill>
          <a:ln w="12700">
            <a:solidFill>
              <a:schemeClr val="tx1"/>
            </a:solidFill>
            <a:miter lim="800000"/>
            <a:headEnd/>
            <a:tailEnd/>
          </a:ln>
        </p:spPr>
        <p:txBody>
          <a:bodyPr wrap="none" lIns="92075" tIns="46038" rIns="92075" bIns="46038" anchor="ctr"/>
          <a:lstStyle/>
          <a:p>
            <a:pPr algn="ctr" defTabSz="762000" eaLnBrk="0" hangingPunct="0"/>
            <a:r>
              <a:rPr lang="en-US" sz="2000"/>
              <a:t>Determine</a:t>
            </a:r>
          </a:p>
          <a:p>
            <a:pPr algn="ctr" defTabSz="762000" eaLnBrk="0" hangingPunct="0"/>
            <a:r>
              <a:rPr lang="en-US" sz="2000"/>
              <a:t>value</a:t>
            </a:r>
          </a:p>
          <a:p>
            <a:pPr algn="ctr" defTabSz="762000" eaLnBrk="0" hangingPunct="0"/>
            <a:r>
              <a:rPr lang="en-US" sz="2000"/>
              <a:t>Proposition</a:t>
            </a:r>
          </a:p>
        </p:txBody>
      </p:sp>
      <p:sp>
        <p:nvSpPr>
          <p:cNvPr id="582666" name="Rectangle 11"/>
          <p:cNvSpPr>
            <a:spLocks noChangeArrowheads="1"/>
          </p:cNvSpPr>
          <p:nvPr/>
        </p:nvSpPr>
        <p:spPr bwMode="auto">
          <a:xfrm>
            <a:off x="3581400" y="5638800"/>
            <a:ext cx="1981200" cy="914400"/>
          </a:xfrm>
          <a:prstGeom prst="rect">
            <a:avLst/>
          </a:prstGeom>
          <a:solidFill>
            <a:schemeClr val="accent1"/>
          </a:solidFill>
          <a:ln w="12700">
            <a:solidFill>
              <a:schemeClr val="tx1"/>
            </a:solidFill>
            <a:miter lim="800000"/>
            <a:headEnd/>
            <a:tailEnd/>
          </a:ln>
        </p:spPr>
        <p:txBody>
          <a:bodyPr wrap="none" lIns="92075" tIns="46038" rIns="92075" bIns="46038" anchor="ctr"/>
          <a:lstStyle/>
          <a:p>
            <a:pPr algn="ctr" defTabSz="762000" eaLnBrk="0" hangingPunct="0"/>
            <a:r>
              <a:rPr lang="en-US" sz="2000"/>
              <a:t>Deliver</a:t>
            </a:r>
          </a:p>
          <a:p>
            <a:pPr algn="ctr" defTabSz="762000" eaLnBrk="0" hangingPunct="0"/>
            <a:r>
              <a:rPr lang="en-US" sz="2000"/>
              <a:t>value</a:t>
            </a:r>
          </a:p>
        </p:txBody>
      </p:sp>
      <p:sp>
        <p:nvSpPr>
          <p:cNvPr id="582667" name="Rectangle 12"/>
          <p:cNvSpPr>
            <a:spLocks noChangeArrowheads="1"/>
          </p:cNvSpPr>
          <p:nvPr/>
        </p:nvSpPr>
        <p:spPr bwMode="auto">
          <a:xfrm>
            <a:off x="838200" y="3657600"/>
            <a:ext cx="1981200" cy="914400"/>
          </a:xfrm>
          <a:prstGeom prst="rect">
            <a:avLst/>
          </a:prstGeom>
          <a:solidFill>
            <a:schemeClr val="accent1"/>
          </a:solidFill>
          <a:ln w="12700">
            <a:solidFill>
              <a:schemeClr val="tx1"/>
            </a:solidFill>
            <a:miter lim="800000"/>
            <a:headEnd/>
            <a:tailEnd/>
          </a:ln>
        </p:spPr>
        <p:txBody>
          <a:bodyPr wrap="none" lIns="92075" tIns="46038" rIns="92075" bIns="46038" anchor="ctr"/>
          <a:lstStyle/>
          <a:p>
            <a:pPr algn="ctr" defTabSz="762000" eaLnBrk="0" hangingPunct="0"/>
            <a:r>
              <a:rPr lang="en-US" sz="2000"/>
              <a:t>Monitor</a:t>
            </a:r>
          </a:p>
          <a:p>
            <a:pPr algn="ctr" defTabSz="762000" eaLnBrk="0" hangingPunct="0"/>
            <a:r>
              <a:rPr lang="en-US" sz="2000"/>
              <a:t>value</a:t>
            </a:r>
          </a:p>
        </p:txBody>
      </p:sp>
      <p:sp>
        <p:nvSpPr>
          <p:cNvPr id="582668" name="Line 13"/>
          <p:cNvSpPr>
            <a:spLocks noChangeShapeType="1"/>
          </p:cNvSpPr>
          <p:nvPr/>
        </p:nvSpPr>
        <p:spPr bwMode="auto">
          <a:xfrm>
            <a:off x="2744788" y="4114800"/>
            <a:ext cx="1065212" cy="0"/>
          </a:xfrm>
          <a:prstGeom prst="line">
            <a:avLst/>
          </a:prstGeom>
          <a:noFill/>
          <a:ln w="50800">
            <a:solidFill>
              <a:schemeClr val="accent2"/>
            </a:solidFill>
            <a:round/>
            <a:headEnd type="stealth" w="med" len="lg"/>
            <a:tailEnd type="stealth" w="med" len="lg"/>
          </a:ln>
        </p:spPr>
        <p:txBody>
          <a:bodyPr wrap="none" anchor="ctr"/>
          <a:lstStyle/>
          <a:p>
            <a:endParaRPr lang="en-US"/>
          </a:p>
        </p:txBody>
      </p:sp>
      <p:sp>
        <p:nvSpPr>
          <p:cNvPr id="582669" name="Line 14"/>
          <p:cNvSpPr>
            <a:spLocks noChangeShapeType="1"/>
          </p:cNvSpPr>
          <p:nvPr/>
        </p:nvSpPr>
        <p:spPr bwMode="auto">
          <a:xfrm flipV="1">
            <a:off x="4572000" y="2362200"/>
            <a:ext cx="0" cy="912813"/>
          </a:xfrm>
          <a:prstGeom prst="line">
            <a:avLst/>
          </a:prstGeom>
          <a:noFill/>
          <a:ln w="50800">
            <a:solidFill>
              <a:schemeClr val="accent2"/>
            </a:solidFill>
            <a:round/>
            <a:headEnd type="triangle" w="med" len="med"/>
            <a:tailEnd type="none" w="med" len="lg"/>
          </a:ln>
        </p:spPr>
        <p:txBody>
          <a:bodyPr wrap="none" anchor="ctr"/>
          <a:lstStyle/>
          <a:p>
            <a:endParaRPr lang="en-US"/>
          </a:p>
        </p:txBody>
      </p:sp>
      <p:sp>
        <p:nvSpPr>
          <p:cNvPr id="582670" name="Line 15"/>
          <p:cNvSpPr>
            <a:spLocks noChangeShapeType="1"/>
          </p:cNvSpPr>
          <p:nvPr/>
        </p:nvSpPr>
        <p:spPr bwMode="auto">
          <a:xfrm>
            <a:off x="5259388" y="4114800"/>
            <a:ext cx="1065212" cy="0"/>
          </a:xfrm>
          <a:prstGeom prst="line">
            <a:avLst/>
          </a:prstGeom>
          <a:noFill/>
          <a:ln w="50800">
            <a:solidFill>
              <a:schemeClr val="accent2"/>
            </a:solidFill>
            <a:round/>
            <a:headEnd type="stealth" w="med" len="lg"/>
            <a:tailEnd type="stealth" w="med" len="lg"/>
          </a:ln>
        </p:spPr>
        <p:txBody>
          <a:bodyPr wrap="none" anchor="ctr"/>
          <a:lstStyle/>
          <a:p>
            <a:endParaRPr lang="en-US"/>
          </a:p>
        </p:txBody>
      </p:sp>
      <p:sp>
        <p:nvSpPr>
          <p:cNvPr id="582671" name="Arc 16"/>
          <p:cNvSpPr>
            <a:spLocks/>
          </p:cNvSpPr>
          <p:nvPr/>
        </p:nvSpPr>
        <p:spPr bwMode="auto">
          <a:xfrm>
            <a:off x="2436813" y="4432300"/>
            <a:ext cx="1603375" cy="1577975"/>
          </a:xfrm>
          <a:custGeom>
            <a:avLst/>
            <a:gdLst>
              <a:gd name="T0" fmla="*/ 2147483647 w 21127"/>
              <a:gd name="T1" fmla="*/ 0 h 20766"/>
              <a:gd name="T2" fmla="*/ 2147483647 w 21127"/>
              <a:gd name="T3" fmla="*/ 2147483647 h 20766"/>
              <a:gd name="T4" fmla="*/ 0 w 21127"/>
              <a:gd name="T5" fmla="*/ 2147483647 h 20766"/>
              <a:gd name="T6" fmla="*/ 0 60000 65536"/>
              <a:gd name="T7" fmla="*/ 0 60000 65536"/>
              <a:gd name="T8" fmla="*/ 0 60000 65536"/>
              <a:gd name="T9" fmla="*/ 0 w 21127"/>
              <a:gd name="T10" fmla="*/ 0 h 20766"/>
              <a:gd name="T11" fmla="*/ 21127 w 21127"/>
              <a:gd name="T12" fmla="*/ 20766 h 20766"/>
            </a:gdLst>
            <a:ahLst/>
            <a:cxnLst>
              <a:cxn ang="T6">
                <a:pos x="T0" y="T1"/>
              </a:cxn>
              <a:cxn ang="T7">
                <a:pos x="T2" y="T3"/>
              </a:cxn>
              <a:cxn ang="T8">
                <a:pos x="T4" y="T5"/>
              </a:cxn>
            </a:cxnLst>
            <a:rect l="T9" t="T10" r="T11" b="T12"/>
            <a:pathLst>
              <a:path w="21127" h="20766" fill="none" extrusionOk="0">
                <a:moveTo>
                  <a:pt x="5945" y="0"/>
                </a:moveTo>
                <a:cubicBezTo>
                  <a:pt x="13626" y="2199"/>
                  <a:pt x="19465" y="8458"/>
                  <a:pt x="21127" y="16272"/>
                </a:cubicBezTo>
              </a:path>
              <a:path w="21127" h="20766" stroke="0" extrusionOk="0">
                <a:moveTo>
                  <a:pt x="5945" y="0"/>
                </a:moveTo>
                <a:cubicBezTo>
                  <a:pt x="13626" y="2199"/>
                  <a:pt x="19465" y="8458"/>
                  <a:pt x="21127" y="16272"/>
                </a:cubicBezTo>
                <a:lnTo>
                  <a:pt x="0" y="20766"/>
                </a:lnTo>
                <a:close/>
              </a:path>
            </a:pathLst>
          </a:custGeom>
          <a:noFill/>
          <a:ln w="50800" cap="rnd">
            <a:solidFill>
              <a:schemeClr val="accent2"/>
            </a:solidFill>
            <a:prstDash val="dash"/>
            <a:round/>
            <a:headEnd type="none" w="sm" len="sm"/>
            <a:tailEnd type="stealth" w="med" len="lg"/>
          </a:ln>
        </p:spPr>
        <p:txBody>
          <a:bodyPr wrap="none" anchor="ctr"/>
          <a:lstStyle/>
          <a:p>
            <a:endParaRPr lang="en-US"/>
          </a:p>
        </p:txBody>
      </p:sp>
      <p:sp>
        <p:nvSpPr>
          <p:cNvPr id="582672" name="Arc 17"/>
          <p:cNvSpPr>
            <a:spLocks/>
          </p:cNvSpPr>
          <p:nvPr/>
        </p:nvSpPr>
        <p:spPr bwMode="auto">
          <a:xfrm>
            <a:off x="5030788" y="4419600"/>
            <a:ext cx="1577975" cy="1603375"/>
          </a:xfrm>
          <a:custGeom>
            <a:avLst/>
            <a:gdLst>
              <a:gd name="T0" fmla="*/ 0 w 20762"/>
              <a:gd name="T1" fmla="*/ 2147483647 h 21128"/>
              <a:gd name="T2" fmla="*/ 2147483647 w 20762"/>
              <a:gd name="T3" fmla="*/ 0 h 21128"/>
              <a:gd name="T4" fmla="*/ 2147483647 w 20762"/>
              <a:gd name="T5" fmla="*/ 2147483647 h 21128"/>
              <a:gd name="T6" fmla="*/ 0 60000 65536"/>
              <a:gd name="T7" fmla="*/ 0 60000 65536"/>
              <a:gd name="T8" fmla="*/ 0 60000 65536"/>
              <a:gd name="T9" fmla="*/ 0 w 20762"/>
              <a:gd name="T10" fmla="*/ 0 h 21128"/>
              <a:gd name="T11" fmla="*/ 20762 w 20762"/>
              <a:gd name="T12" fmla="*/ 21128 h 21128"/>
            </a:gdLst>
            <a:ahLst/>
            <a:cxnLst>
              <a:cxn ang="T6">
                <a:pos x="T0" y="T1"/>
              </a:cxn>
              <a:cxn ang="T7">
                <a:pos x="T2" y="T3"/>
              </a:cxn>
              <a:cxn ang="T8">
                <a:pos x="T4" y="T5"/>
              </a:cxn>
            </a:cxnLst>
            <a:rect l="T9" t="T10" r="T11" b="T12"/>
            <a:pathLst>
              <a:path w="20762" h="21128" fill="none" extrusionOk="0">
                <a:moveTo>
                  <a:pt x="-1" y="15170"/>
                </a:moveTo>
                <a:cubicBezTo>
                  <a:pt x="2202" y="7494"/>
                  <a:pt x="8459" y="1660"/>
                  <a:pt x="16271" y="0"/>
                </a:cubicBezTo>
              </a:path>
              <a:path w="20762" h="21128" stroke="0" extrusionOk="0">
                <a:moveTo>
                  <a:pt x="-1" y="15170"/>
                </a:moveTo>
                <a:cubicBezTo>
                  <a:pt x="2202" y="7494"/>
                  <a:pt x="8459" y="1660"/>
                  <a:pt x="16271" y="0"/>
                </a:cubicBezTo>
                <a:lnTo>
                  <a:pt x="20762" y="21128"/>
                </a:lnTo>
                <a:close/>
              </a:path>
            </a:pathLst>
          </a:custGeom>
          <a:noFill/>
          <a:ln w="50800" cap="rnd">
            <a:solidFill>
              <a:schemeClr val="accent2"/>
            </a:solidFill>
            <a:prstDash val="dash"/>
            <a:round/>
            <a:headEnd type="none" w="sm" len="sm"/>
            <a:tailEnd type="stealth" w="med" len="lg"/>
          </a:ln>
        </p:spPr>
        <p:txBody>
          <a:bodyPr wrap="none" anchor="ctr"/>
          <a:lstStyle/>
          <a:p>
            <a:endParaRPr lang="en-US"/>
          </a:p>
        </p:txBody>
      </p:sp>
      <p:sp>
        <p:nvSpPr>
          <p:cNvPr id="582673" name="Arc 18"/>
          <p:cNvSpPr>
            <a:spLocks/>
          </p:cNvSpPr>
          <p:nvPr/>
        </p:nvSpPr>
        <p:spPr bwMode="auto">
          <a:xfrm>
            <a:off x="5016500" y="2133600"/>
            <a:ext cx="1603375" cy="1577975"/>
          </a:xfrm>
          <a:custGeom>
            <a:avLst/>
            <a:gdLst>
              <a:gd name="T0" fmla="*/ 2147483647 w 21133"/>
              <a:gd name="T1" fmla="*/ 2147483647 h 20754"/>
              <a:gd name="T2" fmla="*/ 0 w 21133"/>
              <a:gd name="T3" fmla="*/ 2147483647 h 20754"/>
              <a:gd name="T4" fmla="*/ 2147483647 w 21133"/>
              <a:gd name="T5" fmla="*/ 0 h 20754"/>
              <a:gd name="T6" fmla="*/ 0 60000 65536"/>
              <a:gd name="T7" fmla="*/ 0 60000 65536"/>
              <a:gd name="T8" fmla="*/ 0 60000 65536"/>
              <a:gd name="T9" fmla="*/ 0 w 21133"/>
              <a:gd name="T10" fmla="*/ 0 h 20754"/>
              <a:gd name="T11" fmla="*/ 21133 w 21133"/>
              <a:gd name="T12" fmla="*/ 20754 h 20754"/>
            </a:gdLst>
            <a:ahLst/>
            <a:cxnLst>
              <a:cxn ang="T6">
                <a:pos x="T0" y="T1"/>
              </a:cxn>
              <a:cxn ang="T7">
                <a:pos x="T2" y="T3"/>
              </a:cxn>
              <a:cxn ang="T8">
                <a:pos x="T4" y="T5"/>
              </a:cxn>
            </a:cxnLst>
            <a:rect l="T9" t="T10" r="T11" b="T12"/>
            <a:pathLst>
              <a:path w="21133" h="20754" fill="none" extrusionOk="0">
                <a:moveTo>
                  <a:pt x="15148" y="20754"/>
                </a:moveTo>
                <a:cubicBezTo>
                  <a:pt x="7477" y="18542"/>
                  <a:pt x="1651" y="12279"/>
                  <a:pt x="0" y="4467"/>
                </a:cubicBezTo>
              </a:path>
              <a:path w="21133" h="20754" stroke="0" extrusionOk="0">
                <a:moveTo>
                  <a:pt x="15148" y="20754"/>
                </a:moveTo>
                <a:cubicBezTo>
                  <a:pt x="7477" y="18542"/>
                  <a:pt x="1651" y="12279"/>
                  <a:pt x="0" y="4467"/>
                </a:cubicBezTo>
                <a:lnTo>
                  <a:pt x="21133" y="0"/>
                </a:lnTo>
                <a:close/>
              </a:path>
            </a:pathLst>
          </a:custGeom>
          <a:noFill/>
          <a:ln w="50800" cap="rnd">
            <a:solidFill>
              <a:schemeClr val="accent2"/>
            </a:solidFill>
            <a:prstDash val="dash"/>
            <a:round/>
            <a:headEnd type="none" w="sm" len="sm"/>
            <a:tailEnd type="stealth" w="med" len="lg"/>
          </a:ln>
        </p:spPr>
        <p:txBody>
          <a:bodyPr wrap="none" anchor="ctr"/>
          <a:lstStyle/>
          <a:p>
            <a:endParaRPr lang="en-US"/>
          </a:p>
        </p:txBody>
      </p:sp>
      <p:sp>
        <p:nvSpPr>
          <p:cNvPr id="582674" name="Rectangle 19"/>
          <p:cNvSpPr>
            <a:spLocks noGrp="1" noChangeArrowheads="1"/>
          </p:cNvSpPr>
          <p:nvPr>
            <p:ph type="title"/>
          </p:nvPr>
        </p:nvSpPr>
        <p:spPr>
          <a:xfrm>
            <a:off x="633413" y="381000"/>
            <a:ext cx="7772400" cy="1143000"/>
          </a:xfrm>
        </p:spPr>
        <p:txBody>
          <a:bodyPr/>
          <a:lstStyle/>
          <a:p>
            <a:r>
              <a:rPr lang="en-US" smtClean="0"/>
              <a:t>Map of the marketing domain</a:t>
            </a:r>
            <a:endParaRPr lang="en-US" sz="3400" b="0" smtClean="0"/>
          </a:p>
        </p:txBody>
      </p:sp>
      <p:sp>
        <p:nvSpPr>
          <p:cNvPr id="582675" name="Arc 20"/>
          <p:cNvSpPr>
            <a:spLocks/>
          </p:cNvSpPr>
          <p:nvPr/>
        </p:nvSpPr>
        <p:spPr bwMode="auto">
          <a:xfrm flipH="1">
            <a:off x="2476500" y="2133600"/>
            <a:ext cx="1603375" cy="1577975"/>
          </a:xfrm>
          <a:custGeom>
            <a:avLst/>
            <a:gdLst>
              <a:gd name="T0" fmla="*/ 2147483647 w 21133"/>
              <a:gd name="T1" fmla="*/ 2147483647 h 20754"/>
              <a:gd name="T2" fmla="*/ 0 w 21133"/>
              <a:gd name="T3" fmla="*/ 2147483647 h 20754"/>
              <a:gd name="T4" fmla="*/ 2147483647 w 21133"/>
              <a:gd name="T5" fmla="*/ 0 h 20754"/>
              <a:gd name="T6" fmla="*/ 0 60000 65536"/>
              <a:gd name="T7" fmla="*/ 0 60000 65536"/>
              <a:gd name="T8" fmla="*/ 0 60000 65536"/>
              <a:gd name="T9" fmla="*/ 0 w 21133"/>
              <a:gd name="T10" fmla="*/ 0 h 20754"/>
              <a:gd name="T11" fmla="*/ 21133 w 21133"/>
              <a:gd name="T12" fmla="*/ 20754 h 20754"/>
            </a:gdLst>
            <a:ahLst/>
            <a:cxnLst>
              <a:cxn ang="T6">
                <a:pos x="T0" y="T1"/>
              </a:cxn>
              <a:cxn ang="T7">
                <a:pos x="T2" y="T3"/>
              </a:cxn>
              <a:cxn ang="T8">
                <a:pos x="T4" y="T5"/>
              </a:cxn>
            </a:cxnLst>
            <a:rect l="T9" t="T10" r="T11" b="T12"/>
            <a:pathLst>
              <a:path w="21133" h="20754" fill="none" extrusionOk="0">
                <a:moveTo>
                  <a:pt x="15148" y="20754"/>
                </a:moveTo>
                <a:cubicBezTo>
                  <a:pt x="7477" y="18542"/>
                  <a:pt x="1651" y="12279"/>
                  <a:pt x="0" y="4467"/>
                </a:cubicBezTo>
              </a:path>
              <a:path w="21133" h="20754" stroke="0" extrusionOk="0">
                <a:moveTo>
                  <a:pt x="15148" y="20754"/>
                </a:moveTo>
                <a:cubicBezTo>
                  <a:pt x="7477" y="18542"/>
                  <a:pt x="1651" y="12279"/>
                  <a:pt x="0" y="4467"/>
                </a:cubicBezTo>
                <a:lnTo>
                  <a:pt x="21133" y="0"/>
                </a:lnTo>
                <a:close/>
              </a:path>
            </a:pathLst>
          </a:custGeom>
          <a:noFill/>
          <a:ln w="50800" cap="rnd">
            <a:solidFill>
              <a:schemeClr val="accent2"/>
            </a:solidFill>
            <a:prstDash val="dash"/>
            <a:round/>
            <a:headEnd type="none" w="sm" len="sm"/>
            <a:tailEnd type="none" w="med" len="lg"/>
          </a:ln>
        </p:spPr>
        <p:txBody>
          <a:bodyPr wrap="none" anchor="ctr"/>
          <a:lstStyle/>
          <a:p>
            <a:endParaRPr lang="en-US"/>
          </a:p>
        </p:txBody>
      </p:sp>
      <p:sp>
        <p:nvSpPr>
          <p:cNvPr id="582676" name="Line 21"/>
          <p:cNvSpPr>
            <a:spLocks noChangeShapeType="1"/>
          </p:cNvSpPr>
          <p:nvPr/>
        </p:nvSpPr>
        <p:spPr bwMode="auto">
          <a:xfrm flipH="1" flipV="1">
            <a:off x="4648200" y="4800600"/>
            <a:ext cx="0" cy="838200"/>
          </a:xfrm>
          <a:prstGeom prst="line">
            <a:avLst/>
          </a:prstGeom>
          <a:noFill/>
          <a:ln w="50800">
            <a:solidFill>
              <a:schemeClr val="accent2"/>
            </a:solidFill>
            <a:round/>
            <a:headEnd type="stealth" w="med" len="lg"/>
            <a:tailEnd type="stealth" w="med" len="lg"/>
          </a:ln>
        </p:spPr>
        <p:txBody>
          <a:bodyPr wrap="none" anchor="ctr"/>
          <a:lstStyle/>
          <a:p>
            <a:endParaRPr lang="en-US"/>
          </a:p>
        </p:txBody>
      </p:sp>
      <p:sp>
        <p:nvSpPr>
          <p:cNvPr id="582677" name="Line 22"/>
          <p:cNvSpPr>
            <a:spLocks noChangeShapeType="1"/>
          </p:cNvSpPr>
          <p:nvPr/>
        </p:nvSpPr>
        <p:spPr bwMode="auto">
          <a:xfrm flipH="1">
            <a:off x="2806700" y="3597275"/>
            <a:ext cx="396875" cy="198438"/>
          </a:xfrm>
          <a:prstGeom prst="line">
            <a:avLst/>
          </a:prstGeom>
          <a:noFill/>
          <a:ln w="57150">
            <a:solidFill>
              <a:schemeClr val="accent2"/>
            </a:solidFill>
            <a:round/>
            <a:headEnd/>
            <a:tailEnd type="triangle" w="med" len="med"/>
          </a:ln>
        </p:spPr>
        <p:txBody>
          <a:bodyPr wrap="none" anchor="ctr"/>
          <a:lstStyle/>
          <a:p>
            <a:endParaRPr lang="en-US"/>
          </a:p>
        </p:txBody>
      </p:sp>
    </p:spTree>
    <p:extLst>
      <p:ext uri="{BB962C8B-B14F-4D97-AF65-F5344CB8AC3E}">
        <p14:creationId xmlns:p14="http://schemas.microsoft.com/office/powerpoint/2010/main" val="471726845"/>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8" name="Group 2"/>
          <p:cNvGrpSpPr>
            <a:grpSpLocks/>
          </p:cNvGrpSpPr>
          <p:nvPr/>
        </p:nvGrpSpPr>
        <p:grpSpPr bwMode="auto">
          <a:xfrm>
            <a:off x="2501900" y="2409825"/>
            <a:ext cx="4889500" cy="3536950"/>
            <a:chOff x="1424" y="1408"/>
            <a:chExt cx="3384" cy="2448"/>
          </a:xfrm>
        </p:grpSpPr>
        <p:sp>
          <p:nvSpPr>
            <p:cNvPr id="50189" name="Rectangle 3"/>
            <p:cNvSpPr>
              <a:spLocks noChangeArrowheads="1"/>
            </p:cNvSpPr>
            <p:nvPr/>
          </p:nvSpPr>
          <p:spPr bwMode="auto">
            <a:xfrm>
              <a:off x="1424" y="1408"/>
              <a:ext cx="3368" cy="2448"/>
            </a:xfrm>
            <a:prstGeom prst="rect">
              <a:avLst/>
            </a:prstGeom>
            <a:solidFill>
              <a:srgbClr val="FFFFDD"/>
            </a:solidFill>
            <a:ln w="12700">
              <a:solidFill>
                <a:schemeClr val="tx1"/>
              </a:solidFill>
              <a:miter lim="800000"/>
              <a:headEnd type="none" w="sm" len="sm"/>
              <a:tailEnd type="none" w="sm" len="sm"/>
            </a:ln>
          </p:spPr>
          <p:txBody>
            <a:bodyPr wrap="none" anchor="ctr"/>
            <a:lstStyle/>
            <a:p>
              <a:pPr algn="l" eaLnBrk="0" hangingPunct="0">
                <a:spcBef>
                  <a:spcPct val="0"/>
                </a:spcBef>
                <a:buClrTx/>
              </a:pPr>
              <a:endParaRPr lang="en-US" sz="1800">
                <a:latin typeface="Arial" pitchFamily="34" charset="0"/>
              </a:endParaRPr>
            </a:p>
          </p:txBody>
        </p:sp>
        <p:sp>
          <p:nvSpPr>
            <p:cNvPr id="50190" name="Line 4"/>
            <p:cNvSpPr>
              <a:spLocks noChangeShapeType="1"/>
            </p:cNvSpPr>
            <p:nvPr/>
          </p:nvSpPr>
          <p:spPr bwMode="auto">
            <a:xfrm>
              <a:off x="3112" y="1408"/>
              <a:ext cx="0" cy="244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0191" name="Line 5"/>
            <p:cNvSpPr>
              <a:spLocks noChangeShapeType="1"/>
            </p:cNvSpPr>
            <p:nvPr/>
          </p:nvSpPr>
          <p:spPr bwMode="auto">
            <a:xfrm>
              <a:off x="1424" y="2632"/>
              <a:ext cx="3384"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grpSp>
      <p:sp>
        <p:nvSpPr>
          <p:cNvPr id="50179" name="Text Box 7"/>
          <p:cNvSpPr txBox="1">
            <a:spLocks noChangeArrowheads="1"/>
          </p:cNvSpPr>
          <p:nvPr/>
        </p:nvSpPr>
        <p:spPr bwMode="auto">
          <a:xfrm>
            <a:off x="2994025" y="2906713"/>
            <a:ext cx="14795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defTabSz="762000" eaLnBrk="0" hangingPunct="0">
              <a:defRPr sz="2400">
                <a:solidFill>
                  <a:schemeClr val="tx1"/>
                </a:solidFill>
                <a:latin typeface="Verdana" pitchFamily="34" charset="0"/>
              </a:defRPr>
            </a:lvl1pPr>
            <a:lvl2pPr marL="742950" indent="-285750" defTabSz="762000" eaLnBrk="0" hangingPunct="0">
              <a:defRPr sz="2400">
                <a:solidFill>
                  <a:schemeClr val="tx1"/>
                </a:solidFill>
                <a:latin typeface="Verdana" pitchFamily="34" charset="0"/>
              </a:defRPr>
            </a:lvl2pPr>
            <a:lvl3pPr marL="1143000" indent="-228600" defTabSz="762000" eaLnBrk="0" hangingPunct="0">
              <a:defRPr sz="2400">
                <a:solidFill>
                  <a:schemeClr val="tx1"/>
                </a:solidFill>
                <a:latin typeface="Verdana" pitchFamily="34" charset="0"/>
              </a:defRPr>
            </a:lvl3pPr>
            <a:lvl4pPr marL="1600200" indent="-228600" defTabSz="762000" eaLnBrk="0" hangingPunct="0">
              <a:defRPr sz="2400">
                <a:solidFill>
                  <a:schemeClr val="tx1"/>
                </a:solidFill>
                <a:latin typeface="Verdana" pitchFamily="34" charset="0"/>
              </a:defRPr>
            </a:lvl4pPr>
            <a:lvl5pPr marL="2057400" indent="-228600" defTabSz="762000" eaLnBrk="0" hangingPunct="0">
              <a:defRPr sz="2400">
                <a:solidFill>
                  <a:schemeClr val="tx1"/>
                </a:solidFill>
                <a:latin typeface="Verdana" pitchFamily="34" charset="0"/>
              </a:defRPr>
            </a:lvl5pPr>
            <a:lvl6pPr marL="2514600" indent="-228600" algn="ctr" defTabSz="762000" eaLnBrk="0" fontAlgn="base" hangingPunct="0">
              <a:spcBef>
                <a:spcPct val="20000"/>
              </a:spcBef>
              <a:spcAft>
                <a:spcPct val="0"/>
              </a:spcAft>
              <a:buClr>
                <a:srgbClr val="FF3300"/>
              </a:buClr>
              <a:defRPr sz="2400">
                <a:solidFill>
                  <a:schemeClr val="tx1"/>
                </a:solidFill>
                <a:latin typeface="Verdana" pitchFamily="34" charset="0"/>
              </a:defRPr>
            </a:lvl6pPr>
            <a:lvl7pPr marL="2971800" indent="-228600" algn="ctr" defTabSz="762000" eaLnBrk="0" fontAlgn="base" hangingPunct="0">
              <a:spcBef>
                <a:spcPct val="20000"/>
              </a:spcBef>
              <a:spcAft>
                <a:spcPct val="0"/>
              </a:spcAft>
              <a:buClr>
                <a:srgbClr val="FF3300"/>
              </a:buClr>
              <a:defRPr sz="2400">
                <a:solidFill>
                  <a:schemeClr val="tx1"/>
                </a:solidFill>
                <a:latin typeface="Verdana" pitchFamily="34" charset="0"/>
              </a:defRPr>
            </a:lvl7pPr>
            <a:lvl8pPr marL="3429000" indent="-228600" algn="ctr" defTabSz="762000" eaLnBrk="0" fontAlgn="base" hangingPunct="0">
              <a:spcBef>
                <a:spcPct val="20000"/>
              </a:spcBef>
              <a:spcAft>
                <a:spcPct val="0"/>
              </a:spcAft>
              <a:buClr>
                <a:srgbClr val="FF3300"/>
              </a:buClr>
              <a:defRPr sz="2400">
                <a:solidFill>
                  <a:schemeClr val="tx1"/>
                </a:solidFill>
                <a:latin typeface="Verdana" pitchFamily="34" charset="0"/>
              </a:defRPr>
            </a:lvl8pPr>
            <a:lvl9pPr marL="3886200" indent="-228600" algn="ctr" defTabSz="762000" eaLnBrk="0" fontAlgn="base" hangingPunct="0">
              <a:spcBef>
                <a:spcPct val="20000"/>
              </a:spcBef>
              <a:spcAft>
                <a:spcPct val="0"/>
              </a:spcAft>
              <a:buClr>
                <a:srgbClr val="FF3300"/>
              </a:buClr>
              <a:defRPr sz="2400">
                <a:solidFill>
                  <a:schemeClr val="tx1"/>
                </a:solidFill>
                <a:latin typeface="Verdana" pitchFamily="34" charset="0"/>
              </a:defRPr>
            </a:lvl9pPr>
          </a:lstStyle>
          <a:p>
            <a:pPr>
              <a:spcBef>
                <a:spcPct val="0"/>
              </a:spcBef>
              <a:buClrTx/>
            </a:pPr>
            <a:r>
              <a:rPr lang="en-US" sz="1800" b="1">
                <a:latin typeface="Arial" pitchFamily="34" charset="0"/>
              </a:rPr>
              <a:t>Die</a:t>
            </a:r>
          </a:p>
          <a:p>
            <a:pPr>
              <a:spcBef>
                <a:spcPct val="0"/>
              </a:spcBef>
              <a:buClrTx/>
            </a:pPr>
            <a:r>
              <a:rPr lang="en-US" sz="1800" b="1">
                <a:latin typeface="Arial" pitchFamily="34" charset="0"/>
              </a:rPr>
              <a:t>(quickly)</a:t>
            </a:r>
          </a:p>
        </p:txBody>
      </p:sp>
      <p:sp>
        <p:nvSpPr>
          <p:cNvPr id="50180" name="Text Box 8"/>
          <p:cNvSpPr txBox="1">
            <a:spLocks noChangeArrowheads="1"/>
          </p:cNvSpPr>
          <p:nvPr/>
        </p:nvSpPr>
        <p:spPr bwMode="auto">
          <a:xfrm>
            <a:off x="5737225" y="1903413"/>
            <a:ext cx="1060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eaLnBrk="0" hangingPunct="0">
              <a:defRPr sz="2400">
                <a:solidFill>
                  <a:schemeClr val="tx1"/>
                </a:solidFill>
                <a:latin typeface="Verdana" pitchFamily="34" charset="0"/>
              </a:defRPr>
            </a:lvl1pPr>
            <a:lvl2pPr marL="742950" indent="-285750" defTabSz="762000" eaLnBrk="0" hangingPunct="0">
              <a:defRPr sz="2400">
                <a:solidFill>
                  <a:schemeClr val="tx1"/>
                </a:solidFill>
                <a:latin typeface="Verdana" pitchFamily="34" charset="0"/>
              </a:defRPr>
            </a:lvl2pPr>
            <a:lvl3pPr marL="1143000" indent="-228600" defTabSz="762000" eaLnBrk="0" hangingPunct="0">
              <a:defRPr sz="2400">
                <a:solidFill>
                  <a:schemeClr val="tx1"/>
                </a:solidFill>
                <a:latin typeface="Verdana" pitchFamily="34" charset="0"/>
              </a:defRPr>
            </a:lvl3pPr>
            <a:lvl4pPr marL="1600200" indent="-228600" defTabSz="762000" eaLnBrk="0" hangingPunct="0">
              <a:defRPr sz="2400">
                <a:solidFill>
                  <a:schemeClr val="tx1"/>
                </a:solidFill>
                <a:latin typeface="Verdana" pitchFamily="34" charset="0"/>
              </a:defRPr>
            </a:lvl4pPr>
            <a:lvl5pPr marL="2057400" indent="-228600" defTabSz="762000" eaLnBrk="0" hangingPunct="0">
              <a:defRPr sz="2400">
                <a:solidFill>
                  <a:schemeClr val="tx1"/>
                </a:solidFill>
                <a:latin typeface="Verdana" pitchFamily="34" charset="0"/>
              </a:defRPr>
            </a:lvl5pPr>
            <a:lvl6pPr marL="2514600" indent="-228600" algn="ctr" defTabSz="762000" eaLnBrk="0" fontAlgn="base" hangingPunct="0">
              <a:spcBef>
                <a:spcPct val="20000"/>
              </a:spcBef>
              <a:spcAft>
                <a:spcPct val="0"/>
              </a:spcAft>
              <a:buClr>
                <a:srgbClr val="FF3300"/>
              </a:buClr>
              <a:defRPr sz="2400">
                <a:solidFill>
                  <a:schemeClr val="tx1"/>
                </a:solidFill>
                <a:latin typeface="Verdana" pitchFamily="34" charset="0"/>
              </a:defRPr>
            </a:lvl6pPr>
            <a:lvl7pPr marL="2971800" indent="-228600" algn="ctr" defTabSz="762000" eaLnBrk="0" fontAlgn="base" hangingPunct="0">
              <a:spcBef>
                <a:spcPct val="20000"/>
              </a:spcBef>
              <a:spcAft>
                <a:spcPct val="0"/>
              </a:spcAft>
              <a:buClr>
                <a:srgbClr val="FF3300"/>
              </a:buClr>
              <a:defRPr sz="2400">
                <a:solidFill>
                  <a:schemeClr val="tx1"/>
                </a:solidFill>
                <a:latin typeface="Verdana" pitchFamily="34" charset="0"/>
              </a:defRPr>
            </a:lvl7pPr>
            <a:lvl8pPr marL="3429000" indent="-228600" algn="ctr" defTabSz="762000" eaLnBrk="0" fontAlgn="base" hangingPunct="0">
              <a:spcBef>
                <a:spcPct val="20000"/>
              </a:spcBef>
              <a:spcAft>
                <a:spcPct val="0"/>
              </a:spcAft>
              <a:buClr>
                <a:srgbClr val="FF3300"/>
              </a:buClr>
              <a:defRPr sz="2400">
                <a:solidFill>
                  <a:schemeClr val="tx1"/>
                </a:solidFill>
                <a:latin typeface="Verdana" pitchFamily="34" charset="0"/>
              </a:defRPr>
            </a:lvl8pPr>
            <a:lvl9pPr marL="3886200" indent="-228600" algn="ctr" defTabSz="762000" eaLnBrk="0" fontAlgn="base" hangingPunct="0">
              <a:spcBef>
                <a:spcPct val="20000"/>
              </a:spcBef>
              <a:spcAft>
                <a:spcPct val="0"/>
              </a:spcAft>
              <a:buClr>
                <a:srgbClr val="FF3300"/>
              </a:buClr>
              <a:defRPr sz="2400">
                <a:solidFill>
                  <a:schemeClr val="tx1"/>
                </a:solidFill>
                <a:latin typeface="Verdana" pitchFamily="34" charset="0"/>
              </a:defRPr>
            </a:lvl9pPr>
          </a:lstStyle>
          <a:p>
            <a:pPr algn="l">
              <a:spcBef>
                <a:spcPct val="0"/>
              </a:spcBef>
              <a:buClrTx/>
            </a:pPr>
            <a:r>
              <a:rPr lang="en-US" sz="1800">
                <a:latin typeface="Arial" pitchFamily="34" charset="0"/>
              </a:rPr>
              <a:t>Effective</a:t>
            </a:r>
          </a:p>
        </p:txBody>
      </p:sp>
      <p:sp>
        <p:nvSpPr>
          <p:cNvPr id="50181" name="Text Box 9"/>
          <p:cNvSpPr txBox="1">
            <a:spLocks noChangeArrowheads="1"/>
          </p:cNvSpPr>
          <p:nvPr/>
        </p:nvSpPr>
        <p:spPr bwMode="auto">
          <a:xfrm>
            <a:off x="2994025" y="1916113"/>
            <a:ext cx="122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eaLnBrk="0" hangingPunct="0">
              <a:defRPr sz="2400">
                <a:solidFill>
                  <a:schemeClr val="tx1"/>
                </a:solidFill>
                <a:latin typeface="Verdana" pitchFamily="34" charset="0"/>
              </a:defRPr>
            </a:lvl1pPr>
            <a:lvl2pPr marL="742950" indent="-285750" defTabSz="762000" eaLnBrk="0" hangingPunct="0">
              <a:defRPr sz="2400">
                <a:solidFill>
                  <a:schemeClr val="tx1"/>
                </a:solidFill>
                <a:latin typeface="Verdana" pitchFamily="34" charset="0"/>
              </a:defRPr>
            </a:lvl2pPr>
            <a:lvl3pPr marL="1143000" indent="-228600" defTabSz="762000" eaLnBrk="0" hangingPunct="0">
              <a:defRPr sz="2400">
                <a:solidFill>
                  <a:schemeClr val="tx1"/>
                </a:solidFill>
                <a:latin typeface="Verdana" pitchFamily="34" charset="0"/>
              </a:defRPr>
            </a:lvl3pPr>
            <a:lvl4pPr marL="1600200" indent="-228600" defTabSz="762000" eaLnBrk="0" hangingPunct="0">
              <a:defRPr sz="2400">
                <a:solidFill>
                  <a:schemeClr val="tx1"/>
                </a:solidFill>
                <a:latin typeface="Verdana" pitchFamily="34" charset="0"/>
              </a:defRPr>
            </a:lvl4pPr>
            <a:lvl5pPr marL="2057400" indent="-228600" defTabSz="762000" eaLnBrk="0" hangingPunct="0">
              <a:defRPr sz="2400">
                <a:solidFill>
                  <a:schemeClr val="tx1"/>
                </a:solidFill>
                <a:latin typeface="Verdana" pitchFamily="34" charset="0"/>
              </a:defRPr>
            </a:lvl5pPr>
            <a:lvl6pPr marL="2514600" indent="-228600" algn="ctr" defTabSz="762000" eaLnBrk="0" fontAlgn="base" hangingPunct="0">
              <a:spcBef>
                <a:spcPct val="20000"/>
              </a:spcBef>
              <a:spcAft>
                <a:spcPct val="0"/>
              </a:spcAft>
              <a:buClr>
                <a:srgbClr val="FF3300"/>
              </a:buClr>
              <a:defRPr sz="2400">
                <a:solidFill>
                  <a:schemeClr val="tx1"/>
                </a:solidFill>
                <a:latin typeface="Verdana" pitchFamily="34" charset="0"/>
              </a:defRPr>
            </a:lvl6pPr>
            <a:lvl7pPr marL="2971800" indent="-228600" algn="ctr" defTabSz="762000" eaLnBrk="0" fontAlgn="base" hangingPunct="0">
              <a:spcBef>
                <a:spcPct val="20000"/>
              </a:spcBef>
              <a:spcAft>
                <a:spcPct val="0"/>
              </a:spcAft>
              <a:buClr>
                <a:srgbClr val="FF3300"/>
              </a:buClr>
              <a:defRPr sz="2400">
                <a:solidFill>
                  <a:schemeClr val="tx1"/>
                </a:solidFill>
                <a:latin typeface="Verdana" pitchFamily="34" charset="0"/>
              </a:defRPr>
            </a:lvl7pPr>
            <a:lvl8pPr marL="3429000" indent="-228600" algn="ctr" defTabSz="762000" eaLnBrk="0" fontAlgn="base" hangingPunct="0">
              <a:spcBef>
                <a:spcPct val="20000"/>
              </a:spcBef>
              <a:spcAft>
                <a:spcPct val="0"/>
              </a:spcAft>
              <a:buClr>
                <a:srgbClr val="FF3300"/>
              </a:buClr>
              <a:defRPr sz="2400">
                <a:solidFill>
                  <a:schemeClr val="tx1"/>
                </a:solidFill>
                <a:latin typeface="Verdana" pitchFamily="34" charset="0"/>
              </a:defRPr>
            </a:lvl8pPr>
            <a:lvl9pPr marL="3886200" indent="-228600" algn="ctr" defTabSz="762000" eaLnBrk="0" fontAlgn="base" hangingPunct="0">
              <a:spcBef>
                <a:spcPct val="20000"/>
              </a:spcBef>
              <a:spcAft>
                <a:spcPct val="0"/>
              </a:spcAft>
              <a:buClr>
                <a:srgbClr val="FF3300"/>
              </a:buClr>
              <a:defRPr sz="2400">
                <a:solidFill>
                  <a:schemeClr val="tx1"/>
                </a:solidFill>
                <a:latin typeface="Verdana" pitchFamily="34" charset="0"/>
              </a:defRPr>
            </a:lvl9pPr>
          </a:lstStyle>
          <a:p>
            <a:pPr algn="l">
              <a:spcBef>
                <a:spcPct val="0"/>
              </a:spcBef>
              <a:buClrTx/>
            </a:pPr>
            <a:r>
              <a:rPr lang="en-US" sz="1800">
                <a:latin typeface="Arial" pitchFamily="34" charset="0"/>
              </a:rPr>
              <a:t>Ineffective</a:t>
            </a:r>
          </a:p>
        </p:txBody>
      </p:sp>
      <p:sp>
        <p:nvSpPr>
          <p:cNvPr id="50182" name="Text Box 10"/>
          <p:cNvSpPr txBox="1">
            <a:spLocks noChangeArrowheads="1"/>
          </p:cNvSpPr>
          <p:nvPr/>
        </p:nvSpPr>
        <p:spPr bwMode="auto">
          <a:xfrm>
            <a:off x="4260850" y="1500188"/>
            <a:ext cx="1404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eaLnBrk="0" hangingPunct="0">
              <a:defRPr sz="2400">
                <a:solidFill>
                  <a:schemeClr val="tx1"/>
                </a:solidFill>
                <a:latin typeface="Verdana" pitchFamily="34" charset="0"/>
              </a:defRPr>
            </a:lvl1pPr>
            <a:lvl2pPr marL="742950" indent="-285750" defTabSz="762000" eaLnBrk="0" hangingPunct="0">
              <a:defRPr sz="2400">
                <a:solidFill>
                  <a:schemeClr val="tx1"/>
                </a:solidFill>
                <a:latin typeface="Verdana" pitchFamily="34" charset="0"/>
              </a:defRPr>
            </a:lvl2pPr>
            <a:lvl3pPr marL="1143000" indent="-228600" defTabSz="762000" eaLnBrk="0" hangingPunct="0">
              <a:defRPr sz="2400">
                <a:solidFill>
                  <a:schemeClr val="tx1"/>
                </a:solidFill>
                <a:latin typeface="Verdana" pitchFamily="34" charset="0"/>
              </a:defRPr>
            </a:lvl3pPr>
            <a:lvl4pPr marL="1600200" indent="-228600" defTabSz="762000" eaLnBrk="0" hangingPunct="0">
              <a:defRPr sz="2400">
                <a:solidFill>
                  <a:schemeClr val="tx1"/>
                </a:solidFill>
                <a:latin typeface="Verdana" pitchFamily="34" charset="0"/>
              </a:defRPr>
            </a:lvl4pPr>
            <a:lvl5pPr marL="2057400" indent="-228600" defTabSz="762000" eaLnBrk="0" hangingPunct="0">
              <a:defRPr sz="2400">
                <a:solidFill>
                  <a:schemeClr val="tx1"/>
                </a:solidFill>
                <a:latin typeface="Verdana" pitchFamily="34" charset="0"/>
              </a:defRPr>
            </a:lvl5pPr>
            <a:lvl6pPr marL="2514600" indent="-228600" algn="ctr" defTabSz="762000" eaLnBrk="0" fontAlgn="base" hangingPunct="0">
              <a:spcBef>
                <a:spcPct val="20000"/>
              </a:spcBef>
              <a:spcAft>
                <a:spcPct val="0"/>
              </a:spcAft>
              <a:buClr>
                <a:srgbClr val="FF3300"/>
              </a:buClr>
              <a:defRPr sz="2400">
                <a:solidFill>
                  <a:schemeClr val="tx1"/>
                </a:solidFill>
                <a:latin typeface="Verdana" pitchFamily="34" charset="0"/>
              </a:defRPr>
            </a:lvl6pPr>
            <a:lvl7pPr marL="2971800" indent="-228600" algn="ctr" defTabSz="762000" eaLnBrk="0" fontAlgn="base" hangingPunct="0">
              <a:spcBef>
                <a:spcPct val="20000"/>
              </a:spcBef>
              <a:spcAft>
                <a:spcPct val="0"/>
              </a:spcAft>
              <a:buClr>
                <a:srgbClr val="FF3300"/>
              </a:buClr>
              <a:defRPr sz="2400">
                <a:solidFill>
                  <a:schemeClr val="tx1"/>
                </a:solidFill>
                <a:latin typeface="Verdana" pitchFamily="34" charset="0"/>
              </a:defRPr>
            </a:lvl7pPr>
            <a:lvl8pPr marL="3429000" indent="-228600" algn="ctr" defTabSz="762000" eaLnBrk="0" fontAlgn="base" hangingPunct="0">
              <a:spcBef>
                <a:spcPct val="20000"/>
              </a:spcBef>
              <a:spcAft>
                <a:spcPct val="0"/>
              </a:spcAft>
              <a:buClr>
                <a:srgbClr val="FF3300"/>
              </a:buClr>
              <a:defRPr sz="2400">
                <a:solidFill>
                  <a:schemeClr val="tx1"/>
                </a:solidFill>
                <a:latin typeface="Verdana" pitchFamily="34" charset="0"/>
              </a:defRPr>
            </a:lvl8pPr>
            <a:lvl9pPr marL="3886200" indent="-228600" algn="ctr" defTabSz="762000" eaLnBrk="0" fontAlgn="base" hangingPunct="0">
              <a:spcBef>
                <a:spcPct val="20000"/>
              </a:spcBef>
              <a:spcAft>
                <a:spcPct val="0"/>
              </a:spcAft>
              <a:buClr>
                <a:srgbClr val="FF3300"/>
              </a:buClr>
              <a:defRPr sz="2400">
                <a:solidFill>
                  <a:schemeClr val="tx1"/>
                </a:solidFill>
                <a:latin typeface="Verdana" pitchFamily="34" charset="0"/>
              </a:defRPr>
            </a:lvl9pPr>
          </a:lstStyle>
          <a:p>
            <a:pPr>
              <a:spcBef>
                <a:spcPct val="0"/>
              </a:spcBef>
              <a:buClrTx/>
            </a:pPr>
            <a:r>
              <a:rPr lang="en-US" sz="1800" b="1">
                <a:solidFill>
                  <a:srgbClr val="003399"/>
                </a:solidFill>
                <a:latin typeface="Arial" pitchFamily="34" charset="0"/>
              </a:rPr>
              <a:t>Strategy</a:t>
            </a:r>
          </a:p>
        </p:txBody>
      </p:sp>
      <p:sp>
        <p:nvSpPr>
          <p:cNvPr id="50183" name="Text Box 11"/>
          <p:cNvSpPr txBox="1">
            <a:spLocks noChangeArrowheads="1"/>
          </p:cNvSpPr>
          <p:nvPr/>
        </p:nvSpPr>
        <p:spPr bwMode="auto">
          <a:xfrm>
            <a:off x="571500" y="3884613"/>
            <a:ext cx="191135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defTabSz="762000" eaLnBrk="0" hangingPunct="0">
              <a:defRPr sz="2400">
                <a:solidFill>
                  <a:schemeClr val="tx1"/>
                </a:solidFill>
                <a:latin typeface="Verdana" pitchFamily="34" charset="0"/>
              </a:defRPr>
            </a:lvl1pPr>
            <a:lvl2pPr marL="742950" indent="-285750" defTabSz="762000" eaLnBrk="0" hangingPunct="0">
              <a:defRPr sz="2400">
                <a:solidFill>
                  <a:schemeClr val="tx1"/>
                </a:solidFill>
                <a:latin typeface="Verdana" pitchFamily="34" charset="0"/>
              </a:defRPr>
            </a:lvl2pPr>
            <a:lvl3pPr marL="1143000" indent="-228600" defTabSz="762000" eaLnBrk="0" hangingPunct="0">
              <a:defRPr sz="2400">
                <a:solidFill>
                  <a:schemeClr val="tx1"/>
                </a:solidFill>
                <a:latin typeface="Verdana" pitchFamily="34" charset="0"/>
              </a:defRPr>
            </a:lvl3pPr>
            <a:lvl4pPr marL="1600200" indent="-228600" defTabSz="762000" eaLnBrk="0" hangingPunct="0">
              <a:defRPr sz="2400">
                <a:solidFill>
                  <a:schemeClr val="tx1"/>
                </a:solidFill>
                <a:latin typeface="Verdana" pitchFamily="34" charset="0"/>
              </a:defRPr>
            </a:lvl4pPr>
            <a:lvl5pPr marL="2057400" indent="-228600" defTabSz="762000" eaLnBrk="0" hangingPunct="0">
              <a:defRPr sz="2400">
                <a:solidFill>
                  <a:schemeClr val="tx1"/>
                </a:solidFill>
                <a:latin typeface="Verdana" pitchFamily="34" charset="0"/>
              </a:defRPr>
            </a:lvl5pPr>
            <a:lvl6pPr marL="2514600" indent="-228600" algn="ctr" defTabSz="762000" eaLnBrk="0" fontAlgn="base" hangingPunct="0">
              <a:spcBef>
                <a:spcPct val="20000"/>
              </a:spcBef>
              <a:spcAft>
                <a:spcPct val="0"/>
              </a:spcAft>
              <a:buClr>
                <a:srgbClr val="FF3300"/>
              </a:buClr>
              <a:defRPr sz="2400">
                <a:solidFill>
                  <a:schemeClr val="tx1"/>
                </a:solidFill>
                <a:latin typeface="Verdana" pitchFamily="34" charset="0"/>
              </a:defRPr>
            </a:lvl6pPr>
            <a:lvl7pPr marL="2971800" indent="-228600" algn="ctr" defTabSz="762000" eaLnBrk="0" fontAlgn="base" hangingPunct="0">
              <a:spcBef>
                <a:spcPct val="20000"/>
              </a:spcBef>
              <a:spcAft>
                <a:spcPct val="0"/>
              </a:spcAft>
              <a:buClr>
                <a:srgbClr val="FF3300"/>
              </a:buClr>
              <a:defRPr sz="2400">
                <a:solidFill>
                  <a:schemeClr val="tx1"/>
                </a:solidFill>
                <a:latin typeface="Verdana" pitchFamily="34" charset="0"/>
              </a:defRPr>
            </a:lvl7pPr>
            <a:lvl8pPr marL="3429000" indent="-228600" algn="ctr" defTabSz="762000" eaLnBrk="0" fontAlgn="base" hangingPunct="0">
              <a:spcBef>
                <a:spcPct val="20000"/>
              </a:spcBef>
              <a:spcAft>
                <a:spcPct val="0"/>
              </a:spcAft>
              <a:buClr>
                <a:srgbClr val="FF3300"/>
              </a:buClr>
              <a:defRPr sz="2400">
                <a:solidFill>
                  <a:schemeClr val="tx1"/>
                </a:solidFill>
                <a:latin typeface="Verdana" pitchFamily="34" charset="0"/>
              </a:defRPr>
            </a:lvl8pPr>
            <a:lvl9pPr marL="3886200" indent="-228600" algn="ctr" defTabSz="762000" eaLnBrk="0" fontAlgn="base" hangingPunct="0">
              <a:spcBef>
                <a:spcPct val="20000"/>
              </a:spcBef>
              <a:spcAft>
                <a:spcPct val="0"/>
              </a:spcAft>
              <a:buClr>
                <a:srgbClr val="FF3300"/>
              </a:buClr>
              <a:defRPr sz="2400">
                <a:solidFill>
                  <a:schemeClr val="tx1"/>
                </a:solidFill>
                <a:latin typeface="Verdana" pitchFamily="34" charset="0"/>
              </a:defRPr>
            </a:lvl9pPr>
          </a:lstStyle>
          <a:p>
            <a:pPr>
              <a:lnSpc>
                <a:spcPct val="120000"/>
              </a:lnSpc>
              <a:spcBef>
                <a:spcPct val="0"/>
              </a:spcBef>
              <a:buClrTx/>
            </a:pPr>
            <a:r>
              <a:rPr lang="en-US" sz="1800" b="1">
                <a:solidFill>
                  <a:srgbClr val="003399"/>
                </a:solidFill>
                <a:latin typeface="Arial" pitchFamily="34" charset="0"/>
              </a:rPr>
              <a:t>Tactics</a:t>
            </a:r>
          </a:p>
        </p:txBody>
      </p:sp>
      <p:sp>
        <p:nvSpPr>
          <p:cNvPr id="50184" name="Text Box 12"/>
          <p:cNvSpPr txBox="1">
            <a:spLocks noChangeArrowheads="1"/>
          </p:cNvSpPr>
          <p:nvPr/>
        </p:nvSpPr>
        <p:spPr bwMode="auto">
          <a:xfrm>
            <a:off x="5470525" y="3071813"/>
            <a:ext cx="1428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defTabSz="762000" eaLnBrk="0" hangingPunct="0">
              <a:defRPr sz="2400">
                <a:solidFill>
                  <a:schemeClr val="tx1"/>
                </a:solidFill>
                <a:latin typeface="Verdana" pitchFamily="34" charset="0"/>
              </a:defRPr>
            </a:lvl1pPr>
            <a:lvl2pPr marL="742950" indent="-285750" defTabSz="762000" eaLnBrk="0" hangingPunct="0">
              <a:defRPr sz="2400">
                <a:solidFill>
                  <a:schemeClr val="tx1"/>
                </a:solidFill>
                <a:latin typeface="Verdana" pitchFamily="34" charset="0"/>
              </a:defRPr>
            </a:lvl2pPr>
            <a:lvl3pPr marL="1143000" indent="-228600" defTabSz="762000" eaLnBrk="0" hangingPunct="0">
              <a:defRPr sz="2400">
                <a:solidFill>
                  <a:schemeClr val="tx1"/>
                </a:solidFill>
                <a:latin typeface="Verdana" pitchFamily="34" charset="0"/>
              </a:defRPr>
            </a:lvl3pPr>
            <a:lvl4pPr marL="1600200" indent="-228600" defTabSz="762000" eaLnBrk="0" hangingPunct="0">
              <a:defRPr sz="2400">
                <a:solidFill>
                  <a:schemeClr val="tx1"/>
                </a:solidFill>
                <a:latin typeface="Verdana" pitchFamily="34" charset="0"/>
              </a:defRPr>
            </a:lvl4pPr>
            <a:lvl5pPr marL="2057400" indent="-228600" defTabSz="762000" eaLnBrk="0" hangingPunct="0">
              <a:defRPr sz="2400">
                <a:solidFill>
                  <a:schemeClr val="tx1"/>
                </a:solidFill>
                <a:latin typeface="Verdana" pitchFamily="34" charset="0"/>
              </a:defRPr>
            </a:lvl5pPr>
            <a:lvl6pPr marL="2514600" indent="-228600" algn="ctr" defTabSz="762000" eaLnBrk="0" fontAlgn="base" hangingPunct="0">
              <a:spcBef>
                <a:spcPct val="20000"/>
              </a:spcBef>
              <a:spcAft>
                <a:spcPct val="0"/>
              </a:spcAft>
              <a:buClr>
                <a:srgbClr val="FF3300"/>
              </a:buClr>
              <a:defRPr sz="2400">
                <a:solidFill>
                  <a:schemeClr val="tx1"/>
                </a:solidFill>
                <a:latin typeface="Verdana" pitchFamily="34" charset="0"/>
              </a:defRPr>
            </a:lvl6pPr>
            <a:lvl7pPr marL="2971800" indent="-228600" algn="ctr" defTabSz="762000" eaLnBrk="0" fontAlgn="base" hangingPunct="0">
              <a:spcBef>
                <a:spcPct val="20000"/>
              </a:spcBef>
              <a:spcAft>
                <a:spcPct val="0"/>
              </a:spcAft>
              <a:buClr>
                <a:srgbClr val="FF3300"/>
              </a:buClr>
              <a:defRPr sz="2400">
                <a:solidFill>
                  <a:schemeClr val="tx1"/>
                </a:solidFill>
                <a:latin typeface="Verdana" pitchFamily="34" charset="0"/>
              </a:defRPr>
            </a:lvl7pPr>
            <a:lvl8pPr marL="3429000" indent="-228600" algn="ctr" defTabSz="762000" eaLnBrk="0" fontAlgn="base" hangingPunct="0">
              <a:spcBef>
                <a:spcPct val="20000"/>
              </a:spcBef>
              <a:spcAft>
                <a:spcPct val="0"/>
              </a:spcAft>
              <a:buClr>
                <a:srgbClr val="FF3300"/>
              </a:buClr>
              <a:defRPr sz="2400">
                <a:solidFill>
                  <a:schemeClr val="tx1"/>
                </a:solidFill>
                <a:latin typeface="Verdana" pitchFamily="34" charset="0"/>
              </a:defRPr>
            </a:lvl8pPr>
            <a:lvl9pPr marL="3886200" indent="-228600" algn="ctr" defTabSz="762000" eaLnBrk="0" fontAlgn="base" hangingPunct="0">
              <a:spcBef>
                <a:spcPct val="20000"/>
              </a:spcBef>
              <a:spcAft>
                <a:spcPct val="0"/>
              </a:spcAft>
              <a:buClr>
                <a:srgbClr val="FF3300"/>
              </a:buClr>
              <a:defRPr sz="2400">
                <a:solidFill>
                  <a:schemeClr val="tx1"/>
                </a:solidFill>
                <a:latin typeface="Verdana" pitchFamily="34" charset="0"/>
              </a:defRPr>
            </a:lvl9pPr>
          </a:lstStyle>
          <a:p>
            <a:pPr>
              <a:spcBef>
                <a:spcPct val="0"/>
              </a:spcBef>
              <a:buClrTx/>
            </a:pPr>
            <a:r>
              <a:rPr lang="en-US" sz="1800" b="1">
                <a:latin typeface="Arial" pitchFamily="34" charset="0"/>
              </a:rPr>
              <a:t>Thrive</a:t>
            </a:r>
          </a:p>
        </p:txBody>
      </p:sp>
      <p:sp>
        <p:nvSpPr>
          <p:cNvPr id="50185" name="Text Box 13"/>
          <p:cNvSpPr txBox="1">
            <a:spLocks noChangeArrowheads="1"/>
          </p:cNvSpPr>
          <p:nvPr/>
        </p:nvSpPr>
        <p:spPr bwMode="auto">
          <a:xfrm>
            <a:off x="2955925" y="4621213"/>
            <a:ext cx="15557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defTabSz="762000" eaLnBrk="0" hangingPunct="0">
              <a:defRPr sz="2400">
                <a:solidFill>
                  <a:schemeClr val="tx1"/>
                </a:solidFill>
                <a:latin typeface="Verdana" pitchFamily="34" charset="0"/>
              </a:defRPr>
            </a:lvl1pPr>
            <a:lvl2pPr marL="742950" indent="-285750" defTabSz="762000" eaLnBrk="0" hangingPunct="0">
              <a:defRPr sz="2400">
                <a:solidFill>
                  <a:schemeClr val="tx1"/>
                </a:solidFill>
                <a:latin typeface="Verdana" pitchFamily="34" charset="0"/>
              </a:defRPr>
            </a:lvl2pPr>
            <a:lvl3pPr marL="1143000" indent="-228600" defTabSz="762000" eaLnBrk="0" hangingPunct="0">
              <a:defRPr sz="2400">
                <a:solidFill>
                  <a:schemeClr val="tx1"/>
                </a:solidFill>
                <a:latin typeface="Verdana" pitchFamily="34" charset="0"/>
              </a:defRPr>
            </a:lvl3pPr>
            <a:lvl4pPr marL="1600200" indent="-228600" defTabSz="762000" eaLnBrk="0" hangingPunct="0">
              <a:defRPr sz="2400">
                <a:solidFill>
                  <a:schemeClr val="tx1"/>
                </a:solidFill>
                <a:latin typeface="Verdana" pitchFamily="34" charset="0"/>
              </a:defRPr>
            </a:lvl4pPr>
            <a:lvl5pPr marL="2057400" indent="-228600" defTabSz="762000" eaLnBrk="0" hangingPunct="0">
              <a:defRPr sz="2400">
                <a:solidFill>
                  <a:schemeClr val="tx1"/>
                </a:solidFill>
                <a:latin typeface="Verdana" pitchFamily="34" charset="0"/>
              </a:defRPr>
            </a:lvl5pPr>
            <a:lvl6pPr marL="2514600" indent="-228600" algn="ctr" defTabSz="762000" eaLnBrk="0" fontAlgn="base" hangingPunct="0">
              <a:spcBef>
                <a:spcPct val="20000"/>
              </a:spcBef>
              <a:spcAft>
                <a:spcPct val="0"/>
              </a:spcAft>
              <a:buClr>
                <a:srgbClr val="FF3300"/>
              </a:buClr>
              <a:defRPr sz="2400">
                <a:solidFill>
                  <a:schemeClr val="tx1"/>
                </a:solidFill>
                <a:latin typeface="Verdana" pitchFamily="34" charset="0"/>
              </a:defRPr>
            </a:lvl6pPr>
            <a:lvl7pPr marL="2971800" indent="-228600" algn="ctr" defTabSz="762000" eaLnBrk="0" fontAlgn="base" hangingPunct="0">
              <a:spcBef>
                <a:spcPct val="20000"/>
              </a:spcBef>
              <a:spcAft>
                <a:spcPct val="0"/>
              </a:spcAft>
              <a:buClr>
                <a:srgbClr val="FF3300"/>
              </a:buClr>
              <a:defRPr sz="2400">
                <a:solidFill>
                  <a:schemeClr val="tx1"/>
                </a:solidFill>
                <a:latin typeface="Verdana" pitchFamily="34" charset="0"/>
              </a:defRPr>
            </a:lvl7pPr>
            <a:lvl8pPr marL="3429000" indent="-228600" algn="ctr" defTabSz="762000" eaLnBrk="0" fontAlgn="base" hangingPunct="0">
              <a:spcBef>
                <a:spcPct val="20000"/>
              </a:spcBef>
              <a:spcAft>
                <a:spcPct val="0"/>
              </a:spcAft>
              <a:buClr>
                <a:srgbClr val="FF3300"/>
              </a:buClr>
              <a:defRPr sz="2400">
                <a:solidFill>
                  <a:schemeClr val="tx1"/>
                </a:solidFill>
                <a:latin typeface="Verdana" pitchFamily="34" charset="0"/>
              </a:defRPr>
            </a:lvl8pPr>
            <a:lvl9pPr marL="3886200" indent="-228600" algn="ctr" defTabSz="762000" eaLnBrk="0" fontAlgn="base" hangingPunct="0">
              <a:spcBef>
                <a:spcPct val="20000"/>
              </a:spcBef>
              <a:spcAft>
                <a:spcPct val="0"/>
              </a:spcAft>
              <a:buClr>
                <a:srgbClr val="FF3300"/>
              </a:buClr>
              <a:defRPr sz="2400">
                <a:solidFill>
                  <a:schemeClr val="tx1"/>
                </a:solidFill>
                <a:latin typeface="Verdana" pitchFamily="34" charset="0"/>
              </a:defRPr>
            </a:lvl9pPr>
          </a:lstStyle>
          <a:p>
            <a:pPr>
              <a:spcBef>
                <a:spcPct val="0"/>
              </a:spcBef>
              <a:buClrTx/>
            </a:pPr>
            <a:r>
              <a:rPr lang="en-US" sz="1800" b="1">
                <a:latin typeface="Arial" pitchFamily="34" charset="0"/>
              </a:rPr>
              <a:t>Die</a:t>
            </a:r>
          </a:p>
          <a:p>
            <a:pPr>
              <a:spcBef>
                <a:spcPct val="0"/>
              </a:spcBef>
              <a:buClrTx/>
            </a:pPr>
            <a:r>
              <a:rPr lang="en-US" sz="1800" b="1">
                <a:latin typeface="Arial" pitchFamily="34" charset="0"/>
              </a:rPr>
              <a:t>(slowly)</a:t>
            </a:r>
          </a:p>
        </p:txBody>
      </p:sp>
      <p:sp>
        <p:nvSpPr>
          <p:cNvPr id="50186" name="Text Box 14"/>
          <p:cNvSpPr txBox="1">
            <a:spLocks noChangeArrowheads="1"/>
          </p:cNvSpPr>
          <p:nvPr/>
        </p:nvSpPr>
        <p:spPr bwMode="auto">
          <a:xfrm>
            <a:off x="5470525" y="4786313"/>
            <a:ext cx="1428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defTabSz="762000" eaLnBrk="0" hangingPunct="0">
              <a:defRPr sz="2400">
                <a:solidFill>
                  <a:schemeClr val="tx1"/>
                </a:solidFill>
                <a:latin typeface="Verdana" pitchFamily="34" charset="0"/>
              </a:defRPr>
            </a:lvl1pPr>
            <a:lvl2pPr marL="742950" indent="-285750" defTabSz="762000" eaLnBrk="0" hangingPunct="0">
              <a:defRPr sz="2400">
                <a:solidFill>
                  <a:schemeClr val="tx1"/>
                </a:solidFill>
                <a:latin typeface="Verdana" pitchFamily="34" charset="0"/>
              </a:defRPr>
            </a:lvl2pPr>
            <a:lvl3pPr marL="1143000" indent="-228600" defTabSz="762000" eaLnBrk="0" hangingPunct="0">
              <a:defRPr sz="2400">
                <a:solidFill>
                  <a:schemeClr val="tx1"/>
                </a:solidFill>
                <a:latin typeface="Verdana" pitchFamily="34" charset="0"/>
              </a:defRPr>
            </a:lvl3pPr>
            <a:lvl4pPr marL="1600200" indent="-228600" defTabSz="762000" eaLnBrk="0" hangingPunct="0">
              <a:defRPr sz="2400">
                <a:solidFill>
                  <a:schemeClr val="tx1"/>
                </a:solidFill>
                <a:latin typeface="Verdana" pitchFamily="34" charset="0"/>
              </a:defRPr>
            </a:lvl4pPr>
            <a:lvl5pPr marL="2057400" indent="-228600" defTabSz="762000" eaLnBrk="0" hangingPunct="0">
              <a:defRPr sz="2400">
                <a:solidFill>
                  <a:schemeClr val="tx1"/>
                </a:solidFill>
                <a:latin typeface="Verdana" pitchFamily="34" charset="0"/>
              </a:defRPr>
            </a:lvl5pPr>
            <a:lvl6pPr marL="2514600" indent="-228600" algn="ctr" defTabSz="762000" eaLnBrk="0" fontAlgn="base" hangingPunct="0">
              <a:spcBef>
                <a:spcPct val="20000"/>
              </a:spcBef>
              <a:spcAft>
                <a:spcPct val="0"/>
              </a:spcAft>
              <a:buClr>
                <a:srgbClr val="FF3300"/>
              </a:buClr>
              <a:defRPr sz="2400">
                <a:solidFill>
                  <a:schemeClr val="tx1"/>
                </a:solidFill>
                <a:latin typeface="Verdana" pitchFamily="34" charset="0"/>
              </a:defRPr>
            </a:lvl6pPr>
            <a:lvl7pPr marL="2971800" indent="-228600" algn="ctr" defTabSz="762000" eaLnBrk="0" fontAlgn="base" hangingPunct="0">
              <a:spcBef>
                <a:spcPct val="20000"/>
              </a:spcBef>
              <a:spcAft>
                <a:spcPct val="0"/>
              </a:spcAft>
              <a:buClr>
                <a:srgbClr val="FF3300"/>
              </a:buClr>
              <a:defRPr sz="2400">
                <a:solidFill>
                  <a:schemeClr val="tx1"/>
                </a:solidFill>
                <a:latin typeface="Verdana" pitchFamily="34" charset="0"/>
              </a:defRPr>
            </a:lvl7pPr>
            <a:lvl8pPr marL="3429000" indent="-228600" algn="ctr" defTabSz="762000" eaLnBrk="0" fontAlgn="base" hangingPunct="0">
              <a:spcBef>
                <a:spcPct val="20000"/>
              </a:spcBef>
              <a:spcAft>
                <a:spcPct val="0"/>
              </a:spcAft>
              <a:buClr>
                <a:srgbClr val="FF3300"/>
              </a:buClr>
              <a:defRPr sz="2400">
                <a:solidFill>
                  <a:schemeClr val="tx1"/>
                </a:solidFill>
                <a:latin typeface="Verdana" pitchFamily="34" charset="0"/>
              </a:defRPr>
            </a:lvl8pPr>
            <a:lvl9pPr marL="3886200" indent="-228600" algn="ctr" defTabSz="762000" eaLnBrk="0" fontAlgn="base" hangingPunct="0">
              <a:spcBef>
                <a:spcPct val="20000"/>
              </a:spcBef>
              <a:spcAft>
                <a:spcPct val="0"/>
              </a:spcAft>
              <a:buClr>
                <a:srgbClr val="FF3300"/>
              </a:buClr>
              <a:defRPr sz="2400">
                <a:solidFill>
                  <a:schemeClr val="tx1"/>
                </a:solidFill>
                <a:latin typeface="Verdana" pitchFamily="34" charset="0"/>
              </a:defRPr>
            </a:lvl9pPr>
          </a:lstStyle>
          <a:p>
            <a:pPr>
              <a:spcBef>
                <a:spcPct val="0"/>
              </a:spcBef>
              <a:buClrTx/>
            </a:pPr>
            <a:r>
              <a:rPr lang="en-US" sz="1800" b="1">
                <a:latin typeface="Arial" pitchFamily="34" charset="0"/>
              </a:rPr>
              <a:t>Survive</a:t>
            </a:r>
          </a:p>
        </p:txBody>
      </p:sp>
      <p:sp>
        <p:nvSpPr>
          <p:cNvPr id="50187" name="Text Box 15"/>
          <p:cNvSpPr txBox="1">
            <a:spLocks noChangeArrowheads="1"/>
          </p:cNvSpPr>
          <p:nvPr/>
        </p:nvSpPr>
        <p:spPr bwMode="auto">
          <a:xfrm>
            <a:off x="1254125" y="4849813"/>
            <a:ext cx="1162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eaLnBrk="0" hangingPunct="0">
              <a:defRPr sz="2400">
                <a:solidFill>
                  <a:schemeClr val="tx1"/>
                </a:solidFill>
                <a:latin typeface="Verdana" pitchFamily="34" charset="0"/>
              </a:defRPr>
            </a:lvl1pPr>
            <a:lvl2pPr marL="742950" indent="-285750" defTabSz="762000" eaLnBrk="0" hangingPunct="0">
              <a:defRPr sz="2400">
                <a:solidFill>
                  <a:schemeClr val="tx1"/>
                </a:solidFill>
                <a:latin typeface="Verdana" pitchFamily="34" charset="0"/>
              </a:defRPr>
            </a:lvl2pPr>
            <a:lvl3pPr marL="1143000" indent="-228600" defTabSz="762000" eaLnBrk="0" hangingPunct="0">
              <a:defRPr sz="2400">
                <a:solidFill>
                  <a:schemeClr val="tx1"/>
                </a:solidFill>
                <a:latin typeface="Verdana" pitchFamily="34" charset="0"/>
              </a:defRPr>
            </a:lvl3pPr>
            <a:lvl4pPr marL="1600200" indent="-228600" defTabSz="762000" eaLnBrk="0" hangingPunct="0">
              <a:defRPr sz="2400">
                <a:solidFill>
                  <a:schemeClr val="tx1"/>
                </a:solidFill>
                <a:latin typeface="Verdana" pitchFamily="34" charset="0"/>
              </a:defRPr>
            </a:lvl4pPr>
            <a:lvl5pPr marL="2057400" indent="-228600" defTabSz="762000" eaLnBrk="0" hangingPunct="0">
              <a:defRPr sz="2400">
                <a:solidFill>
                  <a:schemeClr val="tx1"/>
                </a:solidFill>
                <a:latin typeface="Verdana" pitchFamily="34" charset="0"/>
              </a:defRPr>
            </a:lvl5pPr>
            <a:lvl6pPr marL="2514600" indent="-228600" algn="ctr" defTabSz="762000" eaLnBrk="0" fontAlgn="base" hangingPunct="0">
              <a:spcBef>
                <a:spcPct val="20000"/>
              </a:spcBef>
              <a:spcAft>
                <a:spcPct val="0"/>
              </a:spcAft>
              <a:buClr>
                <a:srgbClr val="FF3300"/>
              </a:buClr>
              <a:defRPr sz="2400">
                <a:solidFill>
                  <a:schemeClr val="tx1"/>
                </a:solidFill>
                <a:latin typeface="Verdana" pitchFamily="34" charset="0"/>
              </a:defRPr>
            </a:lvl6pPr>
            <a:lvl7pPr marL="2971800" indent="-228600" algn="ctr" defTabSz="762000" eaLnBrk="0" fontAlgn="base" hangingPunct="0">
              <a:spcBef>
                <a:spcPct val="20000"/>
              </a:spcBef>
              <a:spcAft>
                <a:spcPct val="0"/>
              </a:spcAft>
              <a:buClr>
                <a:srgbClr val="FF3300"/>
              </a:buClr>
              <a:defRPr sz="2400">
                <a:solidFill>
                  <a:schemeClr val="tx1"/>
                </a:solidFill>
                <a:latin typeface="Verdana" pitchFamily="34" charset="0"/>
              </a:defRPr>
            </a:lvl7pPr>
            <a:lvl8pPr marL="3429000" indent="-228600" algn="ctr" defTabSz="762000" eaLnBrk="0" fontAlgn="base" hangingPunct="0">
              <a:spcBef>
                <a:spcPct val="20000"/>
              </a:spcBef>
              <a:spcAft>
                <a:spcPct val="0"/>
              </a:spcAft>
              <a:buClr>
                <a:srgbClr val="FF3300"/>
              </a:buClr>
              <a:defRPr sz="2400">
                <a:solidFill>
                  <a:schemeClr val="tx1"/>
                </a:solidFill>
                <a:latin typeface="Verdana" pitchFamily="34" charset="0"/>
              </a:defRPr>
            </a:lvl8pPr>
            <a:lvl9pPr marL="3886200" indent="-228600" algn="ctr" defTabSz="762000" eaLnBrk="0" fontAlgn="base" hangingPunct="0">
              <a:spcBef>
                <a:spcPct val="20000"/>
              </a:spcBef>
              <a:spcAft>
                <a:spcPct val="0"/>
              </a:spcAft>
              <a:buClr>
                <a:srgbClr val="FF3300"/>
              </a:buClr>
              <a:defRPr sz="2400">
                <a:solidFill>
                  <a:schemeClr val="tx1"/>
                </a:solidFill>
                <a:latin typeface="Verdana" pitchFamily="34" charset="0"/>
              </a:defRPr>
            </a:lvl9pPr>
          </a:lstStyle>
          <a:p>
            <a:pPr algn="l">
              <a:spcBef>
                <a:spcPct val="0"/>
              </a:spcBef>
              <a:buClrTx/>
            </a:pPr>
            <a:r>
              <a:rPr lang="en-US" sz="1800">
                <a:latin typeface="Arial" pitchFamily="34" charset="0"/>
              </a:rPr>
              <a:t>Inefficient</a:t>
            </a:r>
          </a:p>
        </p:txBody>
      </p:sp>
      <p:sp>
        <p:nvSpPr>
          <p:cNvPr id="50188" name="Text Box 16"/>
          <p:cNvSpPr txBox="1">
            <a:spLocks noChangeArrowheads="1"/>
          </p:cNvSpPr>
          <p:nvPr/>
        </p:nvSpPr>
        <p:spPr bwMode="auto">
          <a:xfrm>
            <a:off x="1419225" y="3084513"/>
            <a:ext cx="996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eaLnBrk="0" hangingPunct="0">
              <a:defRPr sz="2400">
                <a:solidFill>
                  <a:schemeClr val="tx1"/>
                </a:solidFill>
                <a:latin typeface="Verdana" pitchFamily="34" charset="0"/>
              </a:defRPr>
            </a:lvl1pPr>
            <a:lvl2pPr marL="742950" indent="-285750" defTabSz="762000" eaLnBrk="0" hangingPunct="0">
              <a:defRPr sz="2400">
                <a:solidFill>
                  <a:schemeClr val="tx1"/>
                </a:solidFill>
                <a:latin typeface="Verdana" pitchFamily="34" charset="0"/>
              </a:defRPr>
            </a:lvl2pPr>
            <a:lvl3pPr marL="1143000" indent="-228600" defTabSz="762000" eaLnBrk="0" hangingPunct="0">
              <a:defRPr sz="2400">
                <a:solidFill>
                  <a:schemeClr val="tx1"/>
                </a:solidFill>
                <a:latin typeface="Verdana" pitchFamily="34" charset="0"/>
              </a:defRPr>
            </a:lvl3pPr>
            <a:lvl4pPr marL="1600200" indent="-228600" defTabSz="762000" eaLnBrk="0" hangingPunct="0">
              <a:defRPr sz="2400">
                <a:solidFill>
                  <a:schemeClr val="tx1"/>
                </a:solidFill>
                <a:latin typeface="Verdana" pitchFamily="34" charset="0"/>
              </a:defRPr>
            </a:lvl4pPr>
            <a:lvl5pPr marL="2057400" indent="-228600" defTabSz="762000" eaLnBrk="0" hangingPunct="0">
              <a:defRPr sz="2400">
                <a:solidFill>
                  <a:schemeClr val="tx1"/>
                </a:solidFill>
                <a:latin typeface="Verdana" pitchFamily="34" charset="0"/>
              </a:defRPr>
            </a:lvl5pPr>
            <a:lvl6pPr marL="2514600" indent="-228600" algn="ctr" defTabSz="762000" eaLnBrk="0" fontAlgn="base" hangingPunct="0">
              <a:spcBef>
                <a:spcPct val="20000"/>
              </a:spcBef>
              <a:spcAft>
                <a:spcPct val="0"/>
              </a:spcAft>
              <a:buClr>
                <a:srgbClr val="FF3300"/>
              </a:buClr>
              <a:defRPr sz="2400">
                <a:solidFill>
                  <a:schemeClr val="tx1"/>
                </a:solidFill>
                <a:latin typeface="Verdana" pitchFamily="34" charset="0"/>
              </a:defRPr>
            </a:lvl6pPr>
            <a:lvl7pPr marL="2971800" indent="-228600" algn="ctr" defTabSz="762000" eaLnBrk="0" fontAlgn="base" hangingPunct="0">
              <a:spcBef>
                <a:spcPct val="20000"/>
              </a:spcBef>
              <a:spcAft>
                <a:spcPct val="0"/>
              </a:spcAft>
              <a:buClr>
                <a:srgbClr val="FF3300"/>
              </a:buClr>
              <a:defRPr sz="2400">
                <a:solidFill>
                  <a:schemeClr val="tx1"/>
                </a:solidFill>
                <a:latin typeface="Verdana" pitchFamily="34" charset="0"/>
              </a:defRPr>
            </a:lvl7pPr>
            <a:lvl8pPr marL="3429000" indent="-228600" algn="ctr" defTabSz="762000" eaLnBrk="0" fontAlgn="base" hangingPunct="0">
              <a:spcBef>
                <a:spcPct val="20000"/>
              </a:spcBef>
              <a:spcAft>
                <a:spcPct val="0"/>
              </a:spcAft>
              <a:buClr>
                <a:srgbClr val="FF3300"/>
              </a:buClr>
              <a:defRPr sz="2400">
                <a:solidFill>
                  <a:schemeClr val="tx1"/>
                </a:solidFill>
                <a:latin typeface="Verdana" pitchFamily="34" charset="0"/>
              </a:defRPr>
            </a:lvl8pPr>
            <a:lvl9pPr marL="3886200" indent="-228600" algn="ctr" defTabSz="762000" eaLnBrk="0" fontAlgn="base" hangingPunct="0">
              <a:spcBef>
                <a:spcPct val="20000"/>
              </a:spcBef>
              <a:spcAft>
                <a:spcPct val="0"/>
              </a:spcAft>
              <a:buClr>
                <a:srgbClr val="FF3300"/>
              </a:buClr>
              <a:defRPr sz="2400">
                <a:solidFill>
                  <a:schemeClr val="tx1"/>
                </a:solidFill>
                <a:latin typeface="Verdana" pitchFamily="34" charset="0"/>
              </a:defRPr>
            </a:lvl9pPr>
          </a:lstStyle>
          <a:p>
            <a:pPr algn="l">
              <a:spcBef>
                <a:spcPct val="0"/>
              </a:spcBef>
              <a:buClrTx/>
            </a:pPr>
            <a:r>
              <a:rPr lang="en-US" sz="1800">
                <a:latin typeface="Arial" pitchFamily="34" charset="0"/>
              </a:rPr>
              <a:t>Efficient</a:t>
            </a:r>
          </a:p>
        </p:txBody>
      </p:sp>
      <p:sp>
        <p:nvSpPr>
          <p:cNvPr id="16" name="Slide Number Placeholder 2"/>
          <p:cNvSpPr>
            <a:spLocks noGrp="1"/>
          </p:cNvSpPr>
          <p:nvPr>
            <p:ph type="sldNum" sz="quarter" idx="12"/>
          </p:nvPr>
        </p:nvSpPr>
        <p:spPr>
          <a:xfrm>
            <a:off x="8636000" y="6445250"/>
            <a:ext cx="444500" cy="365125"/>
          </a:xfrm>
        </p:spPr>
        <p:txBody>
          <a:bodyPr/>
          <a:lstStyle/>
          <a:p>
            <a:pPr>
              <a:defRPr/>
            </a:pPr>
            <a:fld id="{344BAFD0-F2D5-49B2-9B8A-FCB034903132}" type="slidenum">
              <a:rPr lang="en-US" sz="1200" smtClean="0"/>
              <a:pPr>
                <a:defRPr/>
              </a:pPr>
              <a:t>33</a:t>
            </a:fld>
            <a:endParaRPr lang="en-US" sz="1200" dirty="0"/>
          </a:p>
        </p:txBody>
      </p:sp>
    </p:spTree>
    <p:extLst>
      <p:ext uri="{BB962C8B-B14F-4D97-AF65-F5344CB8AC3E}">
        <p14:creationId xmlns:p14="http://schemas.microsoft.com/office/powerpoint/2010/main" val="3342599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02" name="Group 2"/>
          <p:cNvGrpSpPr>
            <a:grpSpLocks/>
          </p:cNvGrpSpPr>
          <p:nvPr/>
        </p:nvGrpSpPr>
        <p:grpSpPr bwMode="auto">
          <a:xfrm>
            <a:off x="2501900" y="2409825"/>
            <a:ext cx="4889500" cy="3536950"/>
            <a:chOff x="1424" y="1408"/>
            <a:chExt cx="3384" cy="2448"/>
          </a:xfrm>
        </p:grpSpPr>
        <p:sp>
          <p:nvSpPr>
            <p:cNvPr id="51212" name="Rectangle 3"/>
            <p:cNvSpPr>
              <a:spLocks noChangeArrowheads="1"/>
            </p:cNvSpPr>
            <p:nvPr/>
          </p:nvSpPr>
          <p:spPr bwMode="auto">
            <a:xfrm>
              <a:off x="1424" y="1408"/>
              <a:ext cx="3368" cy="2448"/>
            </a:xfrm>
            <a:prstGeom prst="rect">
              <a:avLst/>
            </a:prstGeom>
            <a:solidFill>
              <a:srgbClr val="FFFFDD"/>
            </a:solidFill>
            <a:ln w="12700">
              <a:solidFill>
                <a:schemeClr val="tx1"/>
              </a:solidFill>
              <a:miter lim="800000"/>
              <a:headEnd type="none" w="sm" len="sm"/>
              <a:tailEnd type="none" w="sm" len="sm"/>
            </a:ln>
          </p:spPr>
          <p:txBody>
            <a:bodyPr wrap="none" anchor="ctr"/>
            <a:lstStyle/>
            <a:p>
              <a:pPr algn="l" eaLnBrk="0" hangingPunct="0">
                <a:spcBef>
                  <a:spcPct val="0"/>
                </a:spcBef>
                <a:buClrTx/>
              </a:pPr>
              <a:endParaRPr lang="en-US" sz="1800">
                <a:latin typeface="Arial" pitchFamily="34" charset="0"/>
              </a:endParaRPr>
            </a:p>
          </p:txBody>
        </p:sp>
        <p:sp>
          <p:nvSpPr>
            <p:cNvPr id="51213" name="Line 4"/>
            <p:cNvSpPr>
              <a:spLocks noChangeShapeType="1"/>
            </p:cNvSpPr>
            <p:nvPr/>
          </p:nvSpPr>
          <p:spPr bwMode="auto">
            <a:xfrm>
              <a:off x="3112" y="1408"/>
              <a:ext cx="0" cy="244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1214" name="Line 5"/>
            <p:cNvSpPr>
              <a:spLocks noChangeShapeType="1"/>
            </p:cNvSpPr>
            <p:nvPr/>
          </p:nvSpPr>
          <p:spPr bwMode="auto">
            <a:xfrm>
              <a:off x="1424" y="2632"/>
              <a:ext cx="3384"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grpSp>
      <p:sp>
        <p:nvSpPr>
          <p:cNvPr id="51203" name="Text Box 7"/>
          <p:cNvSpPr txBox="1">
            <a:spLocks noChangeArrowheads="1"/>
          </p:cNvSpPr>
          <p:nvPr/>
        </p:nvSpPr>
        <p:spPr bwMode="auto">
          <a:xfrm>
            <a:off x="2994025" y="2971800"/>
            <a:ext cx="14795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defTabSz="762000" eaLnBrk="0" hangingPunct="0">
              <a:defRPr sz="2400">
                <a:solidFill>
                  <a:schemeClr val="tx1"/>
                </a:solidFill>
                <a:latin typeface="Verdana" pitchFamily="34" charset="0"/>
              </a:defRPr>
            </a:lvl1pPr>
            <a:lvl2pPr marL="742950" indent="-285750" defTabSz="762000" eaLnBrk="0" hangingPunct="0">
              <a:defRPr sz="2400">
                <a:solidFill>
                  <a:schemeClr val="tx1"/>
                </a:solidFill>
                <a:latin typeface="Verdana" pitchFamily="34" charset="0"/>
              </a:defRPr>
            </a:lvl2pPr>
            <a:lvl3pPr marL="1143000" indent="-228600" defTabSz="762000" eaLnBrk="0" hangingPunct="0">
              <a:defRPr sz="2400">
                <a:solidFill>
                  <a:schemeClr val="tx1"/>
                </a:solidFill>
                <a:latin typeface="Verdana" pitchFamily="34" charset="0"/>
              </a:defRPr>
            </a:lvl3pPr>
            <a:lvl4pPr marL="1600200" indent="-228600" defTabSz="762000" eaLnBrk="0" hangingPunct="0">
              <a:defRPr sz="2400">
                <a:solidFill>
                  <a:schemeClr val="tx1"/>
                </a:solidFill>
                <a:latin typeface="Verdana" pitchFamily="34" charset="0"/>
              </a:defRPr>
            </a:lvl4pPr>
            <a:lvl5pPr marL="2057400" indent="-228600" defTabSz="762000" eaLnBrk="0" hangingPunct="0">
              <a:defRPr sz="2400">
                <a:solidFill>
                  <a:schemeClr val="tx1"/>
                </a:solidFill>
                <a:latin typeface="Verdana" pitchFamily="34" charset="0"/>
              </a:defRPr>
            </a:lvl5pPr>
            <a:lvl6pPr marL="2514600" indent="-228600" algn="ctr" defTabSz="762000" eaLnBrk="0" fontAlgn="base" hangingPunct="0">
              <a:spcBef>
                <a:spcPct val="20000"/>
              </a:spcBef>
              <a:spcAft>
                <a:spcPct val="0"/>
              </a:spcAft>
              <a:buClr>
                <a:srgbClr val="FF3300"/>
              </a:buClr>
              <a:defRPr sz="2400">
                <a:solidFill>
                  <a:schemeClr val="tx1"/>
                </a:solidFill>
                <a:latin typeface="Verdana" pitchFamily="34" charset="0"/>
              </a:defRPr>
            </a:lvl6pPr>
            <a:lvl7pPr marL="2971800" indent="-228600" algn="ctr" defTabSz="762000" eaLnBrk="0" fontAlgn="base" hangingPunct="0">
              <a:spcBef>
                <a:spcPct val="20000"/>
              </a:spcBef>
              <a:spcAft>
                <a:spcPct val="0"/>
              </a:spcAft>
              <a:buClr>
                <a:srgbClr val="FF3300"/>
              </a:buClr>
              <a:defRPr sz="2400">
                <a:solidFill>
                  <a:schemeClr val="tx1"/>
                </a:solidFill>
                <a:latin typeface="Verdana" pitchFamily="34" charset="0"/>
              </a:defRPr>
            </a:lvl7pPr>
            <a:lvl8pPr marL="3429000" indent="-228600" algn="ctr" defTabSz="762000" eaLnBrk="0" fontAlgn="base" hangingPunct="0">
              <a:spcBef>
                <a:spcPct val="20000"/>
              </a:spcBef>
              <a:spcAft>
                <a:spcPct val="0"/>
              </a:spcAft>
              <a:buClr>
                <a:srgbClr val="FF3300"/>
              </a:buClr>
              <a:defRPr sz="2400">
                <a:solidFill>
                  <a:schemeClr val="tx1"/>
                </a:solidFill>
                <a:latin typeface="Verdana" pitchFamily="34" charset="0"/>
              </a:defRPr>
            </a:lvl8pPr>
            <a:lvl9pPr marL="3886200" indent="-228600" algn="ctr" defTabSz="762000" eaLnBrk="0" fontAlgn="base" hangingPunct="0">
              <a:spcBef>
                <a:spcPct val="20000"/>
              </a:spcBef>
              <a:spcAft>
                <a:spcPct val="0"/>
              </a:spcAft>
              <a:buClr>
                <a:srgbClr val="FF3300"/>
              </a:buClr>
              <a:defRPr sz="2400">
                <a:solidFill>
                  <a:schemeClr val="tx1"/>
                </a:solidFill>
                <a:latin typeface="Verdana" pitchFamily="34" charset="0"/>
              </a:defRPr>
            </a:lvl9pPr>
          </a:lstStyle>
          <a:p>
            <a:pPr>
              <a:spcBef>
                <a:spcPct val="0"/>
              </a:spcBef>
              <a:buClrTx/>
            </a:pPr>
            <a:r>
              <a:rPr lang="en-US" sz="2800" b="1">
                <a:latin typeface="Arial" pitchFamily="34" charset="0"/>
                <a:sym typeface="Wingdings" pitchFamily="2" charset="2"/>
              </a:rPr>
              <a:t>  </a:t>
            </a:r>
          </a:p>
        </p:txBody>
      </p:sp>
      <p:sp>
        <p:nvSpPr>
          <p:cNvPr id="51204" name="Text Box 8"/>
          <p:cNvSpPr txBox="1">
            <a:spLocks noChangeArrowheads="1"/>
          </p:cNvSpPr>
          <p:nvPr/>
        </p:nvSpPr>
        <p:spPr bwMode="auto">
          <a:xfrm>
            <a:off x="5737225" y="1903413"/>
            <a:ext cx="831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eaLnBrk="0" hangingPunct="0">
              <a:defRPr sz="2400">
                <a:solidFill>
                  <a:schemeClr val="tx1"/>
                </a:solidFill>
                <a:latin typeface="Verdana" pitchFamily="34" charset="0"/>
              </a:defRPr>
            </a:lvl1pPr>
            <a:lvl2pPr marL="742950" indent="-285750" defTabSz="762000" eaLnBrk="0" hangingPunct="0">
              <a:defRPr sz="2400">
                <a:solidFill>
                  <a:schemeClr val="tx1"/>
                </a:solidFill>
                <a:latin typeface="Verdana" pitchFamily="34" charset="0"/>
              </a:defRPr>
            </a:lvl2pPr>
            <a:lvl3pPr marL="1143000" indent="-228600" defTabSz="762000" eaLnBrk="0" hangingPunct="0">
              <a:defRPr sz="2400">
                <a:solidFill>
                  <a:schemeClr val="tx1"/>
                </a:solidFill>
                <a:latin typeface="Verdana" pitchFamily="34" charset="0"/>
              </a:defRPr>
            </a:lvl3pPr>
            <a:lvl4pPr marL="1600200" indent="-228600" defTabSz="762000" eaLnBrk="0" hangingPunct="0">
              <a:defRPr sz="2400">
                <a:solidFill>
                  <a:schemeClr val="tx1"/>
                </a:solidFill>
                <a:latin typeface="Verdana" pitchFamily="34" charset="0"/>
              </a:defRPr>
            </a:lvl4pPr>
            <a:lvl5pPr marL="2057400" indent="-228600" defTabSz="762000" eaLnBrk="0" hangingPunct="0">
              <a:defRPr sz="2400">
                <a:solidFill>
                  <a:schemeClr val="tx1"/>
                </a:solidFill>
                <a:latin typeface="Verdana" pitchFamily="34" charset="0"/>
              </a:defRPr>
            </a:lvl5pPr>
            <a:lvl6pPr marL="2514600" indent="-228600" algn="ctr" defTabSz="762000" eaLnBrk="0" fontAlgn="base" hangingPunct="0">
              <a:spcBef>
                <a:spcPct val="20000"/>
              </a:spcBef>
              <a:spcAft>
                <a:spcPct val="0"/>
              </a:spcAft>
              <a:buClr>
                <a:srgbClr val="FF3300"/>
              </a:buClr>
              <a:defRPr sz="2400">
                <a:solidFill>
                  <a:schemeClr val="tx1"/>
                </a:solidFill>
                <a:latin typeface="Verdana" pitchFamily="34" charset="0"/>
              </a:defRPr>
            </a:lvl6pPr>
            <a:lvl7pPr marL="2971800" indent="-228600" algn="ctr" defTabSz="762000" eaLnBrk="0" fontAlgn="base" hangingPunct="0">
              <a:spcBef>
                <a:spcPct val="20000"/>
              </a:spcBef>
              <a:spcAft>
                <a:spcPct val="0"/>
              </a:spcAft>
              <a:buClr>
                <a:srgbClr val="FF3300"/>
              </a:buClr>
              <a:defRPr sz="2400">
                <a:solidFill>
                  <a:schemeClr val="tx1"/>
                </a:solidFill>
                <a:latin typeface="Verdana" pitchFamily="34" charset="0"/>
              </a:defRPr>
            </a:lvl7pPr>
            <a:lvl8pPr marL="3429000" indent="-228600" algn="ctr" defTabSz="762000" eaLnBrk="0" fontAlgn="base" hangingPunct="0">
              <a:spcBef>
                <a:spcPct val="20000"/>
              </a:spcBef>
              <a:spcAft>
                <a:spcPct val="0"/>
              </a:spcAft>
              <a:buClr>
                <a:srgbClr val="FF3300"/>
              </a:buClr>
              <a:defRPr sz="2400">
                <a:solidFill>
                  <a:schemeClr val="tx1"/>
                </a:solidFill>
                <a:latin typeface="Verdana" pitchFamily="34" charset="0"/>
              </a:defRPr>
            </a:lvl8pPr>
            <a:lvl9pPr marL="3886200" indent="-228600" algn="ctr" defTabSz="762000" eaLnBrk="0" fontAlgn="base" hangingPunct="0">
              <a:spcBef>
                <a:spcPct val="20000"/>
              </a:spcBef>
              <a:spcAft>
                <a:spcPct val="0"/>
              </a:spcAft>
              <a:buClr>
                <a:srgbClr val="FF3300"/>
              </a:buClr>
              <a:defRPr sz="2400">
                <a:solidFill>
                  <a:schemeClr val="tx1"/>
                </a:solidFill>
                <a:latin typeface="Verdana" pitchFamily="34" charset="0"/>
              </a:defRPr>
            </a:lvl9pPr>
          </a:lstStyle>
          <a:p>
            <a:pPr algn="l">
              <a:spcBef>
                <a:spcPct val="0"/>
              </a:spcBef>
              <a:buClrTx/>
            </a:pPr>
            <a:r>
              <a:rPr lang="en-US" sz="1800">
                <a:latin typeface="Arial" pitchFamily="34" charset="0"/>
              </a:rPr>
              <a:t>Stupid</a:t>
            </a:r>
          </a:p>
        </p:txBody>
      </p:sp>
      <p:sp>
        <p:nvSpPr>
          <p:cNvPr id="51205" name="Text Box 9"/>
          <p:cNvSpPr txBox="1">
            <a:spLocks noChangeArrowheads="1"/>
          </p:cNvSpPr>
          <p:nvPr/>
        </p:nvSpPr>
        <p:spPr bwMode="auto">
          <a:xfrm>
            <a:off x="2994025" y="1916113"/>
            <a:ext cx="844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eaLnBrk="0" hangingPunct="0">
              <a:defRPr sz="2400">
                <a:solidFill>
                  <a:schemeClr val="tx1"/>
                </a:solidFill>
                <a:latin typeface="Verdana" pitchFamily="34" charset="0"/>
              </a:defRPr>
            </a:lvl1pPr>
            <a:lvl2pPr marL="742950" indent="-285750" defTabSz="762000" eaLnBrk="0" hangingPunct="0">
              <a:defRPr sz="2400">
                <a:solidFill>
                  <a:schemeClr val="tx1"/>
                </a:solidFill>
                <a:latin typeface="Verdana" pitchFamily="34" charset="0"/>
              </a:defRPr>
            </a:lvl2pPr>
            <a:lvl3pPr marL="1143000" indent="-228600" defTabSz="762000" eaLnBrk="0" hangingPunct="0">
              <a:defRPr sz="2400">
                <a:solidFill>
                  <a:schemeClr val="tx1"/>
                </a:solidFill>
                <a:latin typeface="Verdana" pitchFamily="34" charset="0"/>
              </a:defRPr>
            </a:lvl3pPr>
            <a:lvl4pPr marL="1600200" indent="-228600" defTabSz="762000" eaLnBrk="0" hangingPunct="0">
              <a:defRPr sz="2400">
                <a:solidFill>
                  <a:schemeClr val="tx1"/>
                </a:solidFill>
                <a:latin typeface="Verdana" pitchFamily="34" charset="0"/>
              </a:defRPr>
            </a:lvl4pPr>
            <a:lvl5pPr marL="2057400" indent="-228600" defTabSz="762000" eaLnBrk="0" hangingPunct="0">
              <a:defRPr sz="2400">
                <a:solidFill>
                  <a:schemeClr val="tx1"/>
                </a:solidFill>
                <a:latin typeface="Verdana" pitchFamily="34" charset="0"/>
              </a:defRPr>
            </a:lvl5pPr>
            <a:lvl6pPr marL="2514600" indent="-228600" algn="ctr" defTabSz="762000" eaLnBrk="0" fontAlgn="base" hangingPunct="0">
              <a:spcBef>
                <a:spcPct val="20000"/>
              </a:spcBef>
              <a:spcAft>
                <a:spcPct val="0"/>
              </a:spcAft>
              <a:buClr>
                <a:srgbClr val="FF3300"/>
              </a:buClr>
              <a:defRPr sz="2400">
                <a:solidFill>
                  <a:schemeClr val="tx1"/>
                </a:solidFill>
                <a:latin typeface="Verdana" pitchFamily="34" charset="0"/>
              </a:defRPr>
            </a:lvl6pPr>
            <a:lvl7pPr marL="2971800" indent="-228600" algn="ctr" defTabSz="762000" eaLnBrk="0" fontAlgn="base" hangingPunct="0">
              <a:spcBef>
                <a:spcPct val="20000"/>
              </a:spcBef>
              <a:spcAft>
                <a:spcPct val="0"/>
              </a:spcAft>
              <a:buClr>
                <a:srgbClr val="FF3300"/>
              </a:buClr>
              <a:defRPr sz="2400">
                <a:solidFill>
                  <a:schemeClr val="tx1"/>
                </a:solidFill>
                <a:latin typeface="Verdana" pitchFamily="34" charset="0"/>
              </a:defRPr>
            </a:lvl7pPr>
            <a:lvl8pPr marL="3429000" indent="-228600" algn="ctr" defTabSz="762000" eaLnBrk="0" fontAlgn="base" hangingPunct="0">
              <a:spcBef>
                <a:spcPct val="20000"/>
              </a:spcBef>
              <a:spcAft>
                <a:spcPct val="0"/>
              </a:spcAft>
              <a:buClr>
                <a:srgbClr val="FF3300"/>
              </a:buClr>
              <a:defRPr sz="2400">
                <a:solidFill>
                  <a:schemeClr val="tx1"/>
                </a:solidFill>
                <a:latin typeface="Verdana" pitchFamily="34" charset="0"/>
              </a:defRPr>
            </a:lvl8pPr>
            <a:lvl9pPr marL="3886200" indent="-228600" algn="ctr" defTabSz="762000" eaLnBrk="0" fontAlgn="base" hangingPunct="0">
              <a:spcBef>
                <a:spcPct val="20000"/>
              </a:spcBef>
              <a:spcAft>
                <a:spcPct val="0"/>
              </a:spcAft>
              <a:buClr>
                <a:srgbClr val="FF3300"/>
              </a:buClr>
              <a:defRPr sz="2400">
                <a:solidFill>
                  <a:schemeClr val="tx1"/>
                </a:solidFill>
                <a:latin typeface="Verdana" pitchFamily="34" charset="0"/>
              </a:defRPr>
            </a:lvl9pPr>
          </a:lstStyle>
          <a:p>
            <a:pPr algn="l">
              <a:spcBef>
                <a:spcPct val="0"/>
              </a:spcBef>
              <a:buClrTx/>
            </a:pPr>
            <a:r>
              <a:rPr lang="en-US" sz="1800">
                <a:latin typeface="Arial" pitchFamily="34" charset="0"/>
              </a:rPr>
              <a:t>Clever</a:t>
            </a:r>
          </a:p>
        </p:txBody>
      </p:sp>
      <p:sp>
        <p:nvSpPr>
          <p:cNvPr id="51206" name="Text Box 10"/>
          <p:cNvSpPr txBox="1">
            <a:spLocks noChangeArrowheads="1"/>
          </p:cNvSpPr>
          <p:nvPr/>
        </p:nvSpPr>
        <p:spPr bwMode="auto">
          <a:xfrm>
            <a:off x="3829050" y="1500188"/>
            <a:ext cx="2301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eaLnBrk="0" hangingPunct="0">
              <a:defRPr sz="2400">
                <a:solidFill>
                  <a:schemeClr val="tx1"/>
                </a:solidFill>
                <a:latin typeface="Verdana" pitchFamily="34" charset="0"/>
              </a:defRPr>
            </a:lvl1pPr>
            <a:lvl2pPr marL="742950" indent="-285750" defTabSz="762000" eaLnBrk="0" hangingPunct="0">
              <a:defRPr sz="2400">
                <a:solidFill>
                  <a:schemeClr val="tx1"/>
                </a:solidFill>
                <a:latin typeface="Verdana" pitchFamily="34" charset="0"/>
              </a:defRPr>
            </a:lvl2pPr>
            <a:lvl3pPr marL="1143000" indent="-228600" defTabSz="762000" eaLnBrk="0" hangingPunct="0">
              <a:defRPr sz="2400">
                <a:solidFill>
                  <a:schemeClr val="tx1"/>
                </a:solidFill>
                <a:latin typeface="Verdana" pitchFamily="34" charset="0"/>
              </a:defRPr>
            </a:lvl3pPr>
            <a:lvl4pPr marL="1600200" indent="-228600" defTabSz="762000" eaLnBrk="0" hangingPunct="0">
              <a:defRPr sz="2400">
                <a:solidFill>
                  <a:schemeClr val="tx1"/>
                </a:solidFill>
                <a:latin typeface="Verdana" pitchFamily="34" charset="0"/>
              </a:defRPr>
            </a:lvl4pPr>
            <a:lvl5pPr marL="2057400" indent="-228600" defTabSz="762000" eaLnBrk="0" hangingPunct="0">
              <a:defRPr sz="2400">
                <a:solidFill>
                  <a:schemeClr val="tx1"/>
                </a:solidFill>
                <a:latin typeface="Verdana" pitchFamily="34" charset="0"/>
              </a:defRPr>
            </a:lvl5pPr>
            <a:lvl6pPr marL="2514600" indent="-228600" algn="ctr" defTabSz="762000" eaLnBrk="0" fontAlgn="base" hangingPunct="0">
              <a:spcBef>
                <a:spcPct val="20000"/>
              </a:spcBef>
              <a:spcAft>
                <a:spcPct val="0"/>
              </a:spcAft>
              <a:buClr>
                <a:srgbClr val="FF3300"/>
              </a:buClr>
              <a:defRPr sz="2400">
                <a:solidFill>
                  <a:schemeClr val="tx1"/>
                </a:solidFill>
                <a:latin typeface="Verdana" pitchFamily="34" charset="0"/>
              </a:defRPr>
            </a:lvl6pPr>
            <a:lvl7pPr marL="2971800" indent="-228600" algn="ctr" defTabSz="762000" eaLnBrk="0" fontAlgn="base" hangingPunct="0">
              <a:spcBef>
                <a:spcPct val="20000"/>
              </a:spcBef>
              <a:spcAft>
                <a:spcPct val="0"/>
              </a:spcAft>
              <a:buClr>
                <a:srgbClr val="FF3300"/>
              </a:buClr>
              <a:defRPr sz="2400">
                <a:solidFill>
                  <a:schemeClr val="tx1"/>
                </a:solidFill>
                <a:latin typeface="Verdana" pitchFamily="34" charset="0"/>
              </a:defRPr>
            </a:lvl7pPr>
            <a:lvl8pPr marL="3429000" indent="-228600" algn="ctr" defTabSz="762000" eaLnBrk="0" fontAlgn="base" hangingPunct="0">
              <a:spcBef>
                <a:spcPct val="20000"/>
              </a:spcBef>
              <a:spcAft>
                <a:spcPct val="0"/>
              </a:spcAft>
              <a:buClr>
                <a:srgbClr val="FF3300"/>
              </a:buClr>
              <a:defRPr sz="2400">
                <a:solidFill>
                  <a:schemeClr val="tx1"/>
                </a:solidFill>
                <a:latin typeface="Verdana" pitchFamily="34" charset="0"/>
              </a:defRPr>
            </a:lvl8pPr>
            <a:lvl9pPr marL="3886200" indent="-228600" algn="ctr" defTabSz="762000" eaLnBrk="0" fontAlgn="base" hangingPunct="0">
              <a:spcBef>
                <a:spcPct val="20000"/>
              </a:spcBef>
              <a:spcAft>
                <a:spcPct val="0"/>
              </a:spcAft>
              <a:buClr>
                <a:srgbClr val="FF3300"/>
              </a:buClr>
              <a:defRPr sz="2400">
                <a:solidFill>
                  <a:schemeClr val="tx1"/>
                </a:solidFill>
                <a:latin typeface="Verdana" pitchFamily="34" charset="0"/>
              </a:defRPr>
            </a:lvl9pPr>
          </a:lstStyle>
          <a:p>
            <a:pPr>
              <a:spcBef>
                <a:spcPct val="0"/>
              </a:spcBef>
              <a:buClrTx/>
            </a:pPr>
            <a:r>
              <a:rPr lang="en-US" sz="1800" b="1">
                <a:solidFill>
                  <a:srgbClr val="003399"/>
                </a:solidFill>
                <a:latin typeface="Arial" pitchFamily="34" charset="0"/>
              </a:rPr>
              <a:t>A Salesperson</a:t>
            </a:r>
          </a:p>
        </p:txBody>
      </p:sp>
      <p:sp>
        <p:nvSpPr>
          <p:cNvPr id="51207" name="Text Box 11"/>
          <p:cNvSpPr txBox="1">
            <a:spLocks noChangeArrowheads="1"/>
          </p:cNvSpPr>
          <p:nvPr/>
        </p:nvSpPr>
        <p:spPr bwMode="auto">
          <a:xfrm>
            <a:off x="5470525" y="3071813"/>
            <a:ext cx="14287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defTabSz="762000" eaLnBrk="0" hangingPunct="0">
              <a:defRPr sz="2400">
                <a:solidFill>
                  <a:schemeClr val="tx1"/>
                </a:solidFill>
                <a:latin typeface="Verdana" pitchFamily="34" charset="0"/>
              </a:defRPr>
            </a:lvl1pPr>
            <a:lvl2pPr marL="742950" indent="-285750" defTabSz="762000" eaLnBrk="0" hangingPunct="0">
              <a:defRPr sz="2400">
                <a:solidFill>
                  <a:schemeClr val="tx1"/>
                </a:solidFill>
                <a:latin typeface="Verdana" pitchFamily="34" charset="0"/>
              </a:defRPr>
            </a:lvl2pPr>
            <a:lvl3pPr marL="1143000" indent="-228600" defTabSz="762000" eaLnBrk="0" hangingPunct="0">
              <a:defRPr sz="2400">
                <a:solidFill>
                  <a:schemeClr val="tx1"/>
                </a:solidFill>
                <a:latin typeface="Verdana" pitchFamily="34" charset="0"/>
              </a:defRPr>
            </a:lvl3pPr>
            <a:lvl4pPr marL="1600200" indent="-228600" defTabSz="762000" eaLnBrk="0" hangingPunct="0">
              <a:defRPr sz="2400">
                <a:solidFill>
                  <a:schemeClr val="tx1"/>
                </a:solidFill>
                <a:latin typeface="Verdana" pitchFamily="34" charset="0"/>
              </a:defRPr>
            </a:lvl4pPr>
            <a:lvl5pPr marL="2057400" indent="-228600" defTabSz="762000" eaLnBrk="0" hangingPunct="0">
              <a:defRPr sz="2400">
                <a:solidFill>
                  <a:schemeClr val="tx1"/>
                </a:solidFill>
                <a:latin typeface="Verdana" pitchFamily="34" charset="0"/>
              </a:defRPr>
            </a:lvl5pPr>
            <a:lvl6pPr marL="2514600" indent="-228600" algn="ctr" defTabSz="762000" eaLnBrk="0" fontAlgn="base" hangingPunct="0">
              <a:spcBef>
                <a:spcPct val="20000"/>
              </a:spcBef>
              <a:spcAft>
                <a:spcPct val="0"/>
              </a:spcAft>
              <a:buClr>
                <a:srgbClr val="FF3300"/>
              </a:buClr>
              <a:defRPr sz="2400">
                <a:solidFill>
                  <a:schemeClr val="tx1"/>
                </a:solidFill>
                <a:latin typeface="Verdana" pitchFamily="34" charset="0"/>
              </a:defRPr>
            </a:lvl6pPr>
            <a:lvl7pPr marL="2971800" indent="-228600" algn="ctr" defTabSz="762000" eaLnBrk="0" fontAlgn="base" hangingPunct="0">
              <a:spcBef>
                <a:spcPct val="20000"/>
              </a:spcBef>
              <a:spcAft>
                <a:spcPct val="0"/>
              </a:spcAft>
              <a:buClr>
                <a:srgbClr val="FF3300"/>
              </a:buClr>
              <a:defRPr sz="2400">
                <a:solidFill>
                  <a:schemeClr val="tx1"/>
                </a:solidFill>
                <a:latin typeface="Verdana" pitchFamily="34" charset="0"/>
              </a:defRPr>
            </a:lvl7pPr>
            <a:lvl8pPr marL="3429000" indent="-228600" algn="ctr" defTabSz="762000" eaLnBrk="0" fontAlgn="base" hangingPunct="0">
              <a:spcBef>
                <a:spcPct val="20000"/>
              </a:spcBef>
              <a:spcAft>
                <a:spcPct val="0"/>
              </a:spcAft>
              <a:buClr>
                <a:srgbClr val="FF3300"/>
              </a:buClr>
              <a:defRPr sz="2400">
                <a:solidFill>
                  <a:schemeClr val="tx1"/>
                </a:solidFill>
                <a:latin typeface="Verdana" pitchFamily="34" charset="0"/>
              </a:defRPr>
            </a:lvl8pPr>
            <a:lvl9pPr marL="3886200" indent="-228600" algn="ctr" defTabSz="762000" eaLnBrk="0" fontAlgn="base" hangingPunct="0">
              <a:spcBef>
                <a:spcPct val="20000"/>
              </a:spcBef>
              <a:spcAft>
                <a:spcPct val="0"/>
              </a:spcAft>
              <a:buClr>
                <a:srgbClr val="FF3300"/>
              </a:buClr>
              <a:defRPr sz="2400">
                <a:solidFill>
                  <a:schemeClr val="tx1"/>
                </a:solidFill>
                <a:latin typeface="Verdana" pitchFamily="34" charset="0"/>
              </a:defRPr>
            </a:lvl9pPr>
          </a:lstStyle>
          <a:p>
            <a:pPr>
              <a:spcBef>
                <a:spcPct val="0"/>
              </a:spcBef>
              <a:buClrTx/>
            </a:pPr>
            <a:r>
              <a:rPr lang="en-US" sz="2800" b="1">
                <a:latin typeface="Arial" pitchFamily="34" charset="0"/>
                <a:sym typeface="Wingdings" pitchFamily="2" charset="2"/>
              </a:rPr>
              <a:t></a:t>
            </a:r>
            <a:endParaRPr lang="en-US" sz="2800" b="1">
              <a:latin typeface="Arial" pitchFamily="34" charset="0"/>
              <a:sym typeface="Monotype Sorts"/>
            </a:endParaRPr>
          </a:p>
        </p:txBody>
      </p:sp>
      <p:sp>
        <p:nvSpPr>
          <p:cNvPr id="51208" name="Text Box 12"/>
          <p:cNvSpPr txBox="1">
            <a:spLocks noChangeArrowheads="1"/>
          </p:cNvSpPr>
          <p:nvPr/>
        </p:nvSpPr>
        <p:spPr bwMode="auto">
          <a:xfrm>
            <a:off x="2955925" y="4800600"/>
            <a:ext cx="15557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defTabSz="762000" eaLnBrk="0" hangingPunct="0">
              <a:defRPr sz="2400">
                <a:solidFill>
                  <a:schemeClr val="tx1"/>
                </a:solidFill>
                <a:latin typeface="Verdana" pitchFamily="34" charset="0"/>
              </a:defRPr>
            </a:lvl1pPr>
            <a:lvl2pPr marL="742950" indent="-285750" defTabSz="762000" eaLnBrk="0" hangingPunct="0">
              <a:defRPr sz="2400">
                <a:solidFill>
                  <a:schemeClr val="tx1"/>
                </a:solidFill>
                <a:latin typeface="Verdana" pitchFamily="34" charset="0"/>
              </a:defRPr>
            </a:lvl2pPr>
            <a:lvl3pPr marL="1143000" indent="-228600" defTabSz="762000" eaLnBrk="0" hangingPunct="0">
              <a:defRPr sz="2400">
                <a:solidFill>
                  <a:schemeClr val="tx1"/>
                </a:solidFill>
                <a:latin typeface="Verdana" pitchFamily="34" charset="0"/>
              </a:defRPr>
            </a:lvl3pPr>
            <a:lvl4pPr marL="1600200" indent="-228600" defTabSz="762000" eaLnBrk="0" hangingPunct="0">
              <a:defRPr sz="2400">
                <a:solidFill>
                  <a:schemeClr val="tx1"/>
                </a:solidFill>
                <a:latin typeface="Verdana" pitchFamily="34" charset="0"/>
              </a:defRPr>
            </a:lvl4pPr>
            <a:lvl5pPr marL="2057400" indent="-228600" defTabSz="762000" eaLnBrk="0" hangingPunct="0">
              <a:defRPr sz="2400">
                <a:solidFill>
                  <a:schemeClr val="tx1"/>
                </a:solidFill>
                <a:latin typeface="Verdana" pitchFamily="34" charset="0"/>
              </a:defRPr>
            </a:lvl5pPr>
            <a:lvl6pPr marL="2514600" indent="-228600" algn="ctr" defTabSz="762000" eaLnBrk="0" fontAlgn="base" hangingPunct="0">
              <a:spcBef>
                <a:spcPct val="20000"/>
              </a:spcBef>
              <a:spcAft>
                <a:spcPct val="0"/>
              </a:spcAft>
              <a:buClr>
                <a:srgbClr val="FF3300"/>
              </a:buClr>
              <a:defRPr sz="2400">
                <a:solidFill>
                  <a:schemeClr val="tx1"/>
                </a:solidFill>
                <a:latin typeface="Verdana" pitchFamily="34" charset="0"/>
              </a:defRPr>
            </a:lvl6pPr>
            <a:lvl7pPr marL="2971800" indent="-228600" algn="ctr" defTabSz="762000" eaLnBrk="0" fontAlgn="base" hangingPunct="0">
              <a:spcBef>
                <a:spcPct val="20000"/>
              </a:spcBef>
              <a:spcAft>
                <a:spcPct val="0"/>
              </a:spcAft>
              <a:buClr>
                <a:srgbClr val="FF3300"/>
              </a:buClr>
              <a:defRPr sz="2400">
                <a:solidFill>
                  <a:schemeClr val="tx1"/>
                </a:solidFill>
                <a:latin typeface="Verdana" pitchFamily="34" charset="0"/>
              </a:defRPr>
            </a:lvl7pPr>
            <a:lvl8pPr marL="3429000" indent="-228600" algn="ctr" defTabSz="762000" eaLnBrk="0" fontAlgn="base" hangingPunct="0">
              <a:spcBef>
                <a:spcPct val="20000"/>
              </a:spcBef>
              <a:spcAft>
                <a:spcPct val="0"/>
              </a:spcAft>
              <a:buClr>
                <a:srgbClr val="FF3300"/>
              </a:buClr>
              <a:defRPr sz="2400">
                <a:solidFill>
                  <a:schemeClr val="tx1"/>
                </a:solidFill>
                <a:latin typeface="Verdana" pitchFamily="34" charset="0"/>
              </a:defRPr>
            </a:lvl8pPr>
            <a:lvl9pPr marL="3886200" indent="-228600" algn="ctr" defTabSz="762000" eaLnBrk="0" fontAlgn="base" hangingPunct="0">
              <a:spcBef>
                <a:spcPct val="20000"/>
              </a:spcBef>
              <a:spcAft>
                <a:spcPct val="0"/>
              </a:spcAft>
              <a:buClr>
                <a:srgbClr val="FF3300"/>
              </a:buClr>
              <a:defRPr sz="2400">
                <a:solidFill>
                  <a:schemeClr val="tx1"/>
                </a:solidFill>
                <a:latin typeface="Verdana" pitchFamily="34" charset="0"/>
              </a:defRPr>
            </a:lvl9pPr>
          </a:lstStyle>
          <a:p>
            <a:pPr>
              <a:spcBef>
                <a:spcPct val="0"/>
              </a:spcBef>
              <a:buClrTx/>
              <a:buFont typeface="Wingdings" pitchFamily="2" charset="2"/>
              <a:buChar char="ü"/>
            </a:pPr>
            <a:r>
              <a:rPr lang="en-US" sz="2800" b="1">
                <a:latin typeface="Arial" pitchFamily="34" charset="0"/>
                <a:sym typeface="Wingdings" pitchFamily="2" charset="2"/>
              </a:rPr>
              <a:t> </a:t>
            </a:r>
          </a:p>
          <a:p>
            <a:pPr>
              <a:spcBef>
                <a:spcPct val="0"/>
              </a:spcBef>
              <a:buClrTx/>
              <a:buFont typeface="Wingdings" pitchFamily="2" charset="2"/>
              <a:buChar char="ü"/>
            </a:pPr>
            <a:r>
              <a:rPr lang="en-US" sz="2800" b="1">
                <a:latin typeface="Arial" pitchFamily="34" charset="0"/>
                <a:sym typeface="Wingdings" pitchFamily="2" charset="2"/>
              </a:rPr>
              <a:t> </a:t>
            </a:r>
          </a:p>
        </p:txBody>
      </p:sp>
      <p:sp>
        <p:nvSpPr>
          <p:cNvPr id="51209" name="Text Box 13"/>
          <p:cNvSpPr txBox="1">
            <a:spLocks noChangeArrowheads="1"/>
          </p:cNvSpPr>
          <p:nvPr/>
        </p:nvSpPr>
        <p:spPr bwMode="auto">
          <a:xfrm>
            <a:off x="5470525" y="4786313"/>
            <a:ext cx="1428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defTabSz="762000" eaLnBrk="0" hangingPunct="0">
              <a:defRPr sz="2400">
                <a:solidFill>
                  <a:schemeClr val="tx1"/>
                </a:solidFill>
                <a:latin typeface="Verdana" pitchFamily="34" charset="0"/>
              </a:defRPr>
            </a:lvl1pPr>
            <a:lvl2pPr marL="742950" indent="-285750" defTabSz="762000" eaLnBrk="0" hangingPunct="0">
              <a:defRPr sz="2400">
                <a:solidFill>
                  <a:schemeClr val="tx1"/>
                </a:solidFill>
                <a:latin typeface="Verdana" pitchFamily="34" charset="0"/>
              </a:defRPr>
            </a:lvl2pPr>
            <a:lvl3pPr marL="1143000" indent="-228600" defTabSz="762000" eaLnBrk="0" hangingPunct="0">
              <a:defRPr sz="2400">
                <a:solidFill>
                  <a:schemeClr val="tx1"/>
                </a:solidFill>
                <a:latin typeface="Verdana" pitchFamily="34" charset="0"/>
              </a:defRPr>
            </a:lvl3pPr>
            <a:lvl4pPr marL="1600200" indent="-228600" defTabSz="762000" eaLnBrk="0" hangingPunct="0">
              <a:defRPr sz="2400">
                <a:solidFill>
                  <a:schemeClr val="tx1"/>
                </a:solidFill>
                <a:latin typeface="Verdana" pitchFamily="34" charset="0"/>
              </a:defRPr>
            </a:lvl4pPr>
            <a:lvl5pPr marL="2057400" indent="-228600" defTabSz="762000" eaLnBrk="0" hangingPunct="0">
              <a:defRPr sz="2400">
                <a:solidFill>
                  <a:schemeClr val="tx1"/>
                </a:solidFill>
                <a:latin typeface="Verdana" pitchFamily="34" charset="0"/>
              </a:defRPr>
            </a:lvl5pPr>
            <a:lvl6pPr marL="2514600" indent="-228600" algn="ctr" defTabSz="762000" eaLnBrk="0" fontAlgn="base" hangingPunct="0">
              <a:spcBef>
                <a:spcPct val="20000"/>
              </a:spcBef>
              <a:spcAft>
                <a:spcPct val="0"/>
              </a:spcAft>
              <a:buClr>
                <a:srgbClr val="FF3300"/>
              </a:buClr>
              <a:defRPr sz="2400">
                <a:solidFill>
                  <a:schemeClr val="tx1"/>
                </a:solidFill>
                <a:latin typeface="Verdana" pitchFamily="34" charset="0"/>
              </a:defRPr>
            </a:lvl6pPr>
            <a:lvl7pPr marL="2971800" indent="-228600" algn="ctr" defTabSz="762000" eaLnBrk="0" fontAlgn="base" hangingPunct="0">
              <a:spcBef>
                <a:spcPct val="20000"/>
              </a:spcBef>
              <a:spcAft>
                <a:spcPct val="0"/>
              </a:spcAft>
              <a:buClr>
                <a:srgbClr val="FF3300"/>
              </a:buClr>
              <a:defRPr sz="2400">
                <a:solidFill>
                  <a:schemeClr val="tx1"/>
                </a:solidFill>
                <a:latin typeface="Verdana" pitchFamily="34" charset="0"/>
              </a:defRPr>
            </a:lvl7pPr>
            <a:lvl8pPr marL="3429000" indent="-228600" algn="ctr" defTabSz="762000" eaLnBrk="0" fontAlgn="base" hangingPunct="0">
              <a:spcBef>
                <a:spcPct val="20000"/>
              </a:spcBef>
              <a:spcAft>
                <a:spcPct val="0"/>
              </a:spcAft>
              <a:buClr>
                <a:srgbClr val="FF3300"/>
              </a:buClr>
              <a:defRPr sz="2400">
                <a:solidFill>
                  <a:schemeClr val="tx1"/>
                </a:solidFill>
                <a:latin typeface="Verdana" pitchFamily="34" charset="0"/>
              </a:defRPr>
            </a:lvl8pPr>
            <a:lvl9pPr marL="3886200" indent="-228600" algn="ctr" defTabSz="762000" eaLnBrk="0" fontAlgn="base" hangingPunct="0">
              <a:spcBef>
                <a:spcPct val="20000"/>
              </a:spcBef>
              <a:spcAft>
                <a:spcPct val="0"/>
              </a:spcAft>
              <a:buClr>
                <a:srgbClr val="FF3300"/>
              </a:buClr>
              <a:defRPr sz="2400">
                <a:solidFill>
                  <a:schemeClr val="tx1"/>
                </a:solidFill>
                <a:latin typeface="Verdana" pitchFamily="34" charset="0"/>
              </a:defRPr>
            </a:lvl9pPr>
          </a:lstStyle>
          <a:p>
            <a:pPr>
              <a:spcBef>
                <a:spcPct val="0"/>
              </a:spcBef>
              <a:buClrTx/>
            </a:pPr>
            <a:r>
              <a:rPr lang="en-US" sz="1800" b="1">
                <a:latin typeface="Arial" pitchFamily="34" charset="0"/>
                <a:sym typeface="Marlett" pitchFamily="2" charset="2"/>
              </a:rPr>
              <a:t></a:t>
            </a:r>
            <a:endParaRPr lang="en-US" sz="1800" b="1">
              <a:latin typeface="Arial" pitchFamily="34" charset="0"/>
            </a:endParaRPr>
          </a:p>
        </p:txBody>
      </p:sp>
      <p:sp>
        <p:nvSpPr>
          <p:cNvPr id="51210" name="Text Box 14"/>
          <p:cNvSpPr txBox="1">
            <a:spLocks noChangeArrowheads="1"/>
          </p:cNvSpPr>
          <p:nvPr/>
        </p:nvSpPr>
        <p:spPr bwMode="auto">
          <a:xfrm>
            <a:off x="1524000" y="4876800"/>
            <a:ext cx="971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eaLnBrk="0" hangingPunct="0">
              <a:defRPr sz="2400">
                <a:solidFill>
                  <a:schemeClr val="tx1"/>
                </a:solidFill>
                <a:latin typeface="Verdana" pitchFamily="34" charset="0"/>
              </a:defRPr>
            </a:lvl1pPr>
            <a:lvl2pPr marL="742950" indent="-285750" defTabSz="762000" eaLnBrk="0" hangingPunct="0">
              <a:defRPr sz="2400">
                <a:solidFill>
                  <a:schemeClr val="tx1"/>
                </a:solidFill>
                <a:latin typeface="Verdana" pitchFamily="34" charset="0"/>
              </a:defRPr>
            </a:lvl2pPr>
            <a:lvl3pPr marL="1143000" indent="-228600" defTabSz="762000" eaLnBrk="0" hangingPunct="0">
              <a:defRPr sz="2400">
                <a:solidFill>
                  <a:schemeClr val="tx1"/>
                </a:solidFill>
                <a:latin typeface="Verdana" pitchFamily="34" charset="0"/>
              </a:defRPr>
            </a:lvl3pPr>
            <a:lvl4pPr marL="1600200" indent="-228600" defTabSz="762000" eaLnBrk="0" hangingPunct="0">
              <a:defRPr sz="2400">
                <a:solidFill>
                  <a:schemeClr val="tx1"/>
                </a:solidFill>
                <a:latin typeface="Verdana" pitchFamily="34" charset="0"/>
              </a:defRPr>
            </a:lvl4pPr>
            <a:lvl5pPr marL="2057400" indent="-228600" defTabSz="762000" eaLnBrk="0" hangingPunct="0">
              <a:defRPr sz="2400">
                <a:solidFill>
                  <a:schemeClr val="tx1"/>
                </a:solidFill>
                <a:latin typeface="Verdana" pitchFamily="34" charset="0"/>
              </a:defRPr>
            </a:lvl5pPr>
            <a:lvl6pPr marL="2514600" indent="-228600" algn="ctr" defTabSz="762000" eaLnBrk="0" fontAlgn="base" hangingPunct="0">
              <a:spcBef>
                <a:spcPct val="20000"/>
              </a:spcBef>
              <a:spcAft>
                <a:spcPct val="0"/>
              </a:spcAft>
              <a:buClr>
                <a:srgbClr val="FF3300"/>
              </a:buClr>
              <a:defRPr sz="2400">
                <a:solidFill>
                  <a:schemeClr val="tx1"/>
                </a:solidFill>
                <a:latin typeface="Verdana" pitchFamily="34" charset="0"/>
              </a:defRPr>
            </a:lvl6pPr>
            <a:lvl7pPr marL="2971800" indent="-228600" algn="ctr" defTabSz="762000" eaLnBrk="0" fontAlgn="base" hangingPunct="0">
              <a:spcBef>
                <a:spcPct val="20000"/>
              </a:spcBef>
              <a:spcAft>
                <a:spcPct val="0"/>
              </a:spcAft>
              <a:buClr>
                <a:srgbClr val="FF3300"/>
              </a:buClr>
              <a:defRPr sz="2400">
                <a:solidFill>
                  <a:schemeClr val="tx1"/>
                </a:solidFill>
                <a:latin typeface="Verdana" pitchFamily="34" charset="0"/>
              </a:defRPr>
            </a:lvl7pPr>
            <a:lvl8pPr marL="3429000" indent="-228600" algn="ctr" defTabSz="762000" eaLnBrk="0" fontAlgn="base" hangingPunct="0">
              <a:spcBef>
                <a:spcPct val="20000"/>
              </a:spcBef>
              <a:spcAft>
                <a:spcPct val="0"/>
              </a:spcAft>
              <a:buClr>
                <a:srgbClr val="FF3300"/>
              </a:buClr>
              <a:defRPr sz="2400">
                <a:solidFill>
                  <a:schemeClr val="tx1"/>
                </a:solidFill>
                <a:latin typeface="Verdana" pitchFamily="34" charset="0"/>
              </a:defRPr>
            </a:lvl8pPr>
            <a:lvl9pPr marL="3886200" indent="-228600" algn="ctr" defTabSz="762000" eaLnBrk="0" fontAlgn="base" hangingPunct="0">
              <a:spcBef>
                <a:spcPct val="20000"/>
              </a:spcBef>
              <a:spcAft>
                <a:spcPct val="0"/>
              </a:spcAft>
              <a:buClr>
                <a:srgbClr val="FF3300"/>
              </a:buClr>
              <a:defRPr sz="2400">
                <a:solidFill>
                  <a:schemeClr val="tx1"/>
                </a:solidFill>
                <a:latin typeface="Verdana" pitchFamily="34" charset="0"/>
              </a:defRPr>
            </a:lvl9pPr>
          </a:lstStyle>
          <a:p>
            <a:pPr algn="l">
              <a:spcBef>
                <a:spcPct val="0"/>
              </a:spcBef>
              <a:buClrTx/>
            </a:pPr>
            <a:r>
              <a:rPr lang="en-US" sz="1800">
                <a:latin typeface="Arial" pitchFamily="34" charset="0"/>
              </a:rPr>
              <a:t>Hard</a:t>
            </a:r>
          </a:p>
          <a:p>
            <a:pPr algn="l">
              <a:spcBef>
                <a:spcPct val="0"/>
              </a:spcBef>
              <a:buClrTx/>
            </a:pPr>
            <a:r>
              <a:rPr lang="en-US" sz="1800">
                <a:latin typeface="Arial" pitchFamily="34" charset="0"/>
              </a:rPr>
              <a:t>working</a:t>
            </a:r>
          </a:p>
        </p:txBody>
      </p:sp>
      <p:sp>
        <p:nvSpPr>
          <p:cNvPr id="51211" name="Text Box 15"/>
          <p:cNvSpPr txBox="1">
            <a:spLocks noChangeArrowheads="1"/>
          </p:cNvSpPr>
          <p:nvPr/>
        </p:nvSpPr>
        <p:spPr bwMode="auto">
          <a:xfrm>
            <a:off x="1419225" y="3084513"/>
            <a:ext cx="666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eaLnBrk="0" hangingPunct="0">
              <a:defRPr sz="2400">
                <a:solidFill>
                  <a:schemeClr val="tx1"/>
                </a:solidFill>
                <a:latin typeface="Verdana" pitchFamily="34" charset="0"/>
              </a:defRPr>
            </a:lvl1pPr>
            <a:lvl2pPr marL="742950" indent="-285750" defTabSz="762000" eaLnBrk="0" hangingPunct="0">
              <a:defRPr sz="2400">
                <a:solidFill>
                  <a:schemeClr val="tx1"/>
                </a:solidFill>
                <a:latin typeface="Verdana" pitchFamily="34" charset="0"/>
              </a:defRPr>
            </a:lvl2pPr>
            <a:lvl3pPr marL="1143000" indent="-228600" defTabSz="762000" eaLnBrk="0" hangingPunct="0">
              <a:defRPr sz="2400">
                <a:solidFill>
                  <a:schemeClr val="tx1"/>
                </a:solidFill>
                <a:latin typeface="Verdana" pitchFamily="34" charset="0"/>
              </a:defRPr>
            </a:lvl3pPr>
            <a:lvl4pPr marL="1600200" indent="-228600" defTabSz="762000" eaLnBrk="0" hangingPunct="0">
              <a:defRPr sz="2400">
                <a:solidFill>
                  <a:schemeClr val="tx1"/>
                </a:solidFill>
                <a:latin typeface="Verdana" pitchFamily="34" charset="0"/>
              </a:defRPr>
            </a:lvl4pPr>
            <a:lvl5pPr marL="2057400" indent="-228600" defTabSz="762000" eaLnBrk="0" hangingPunct="0">
              <a:defRPr sz="2400">
                <a:solidFill>
                  <a:schemeClr val="tx1"/>
                </a:solidFill>
                <a:latin typeface="Verdana" pitchFamily="34" charset="0"/>
              </a:defRPr>
            </a:lvl5pPr>
            <a:lvl6pPr marL="2514600" indent="-228600" algn="ctr" defTabSz="762000" eaLnBrk="0" fontAlgn="base" hangingPunct="0">
              <a:spcBef>
                <a:spcPct val="20000"/>
              </a:spcBef>
              <a:spcAft>
                <a:spcPct val="0"/>
              </a:spcAft>
              <a:buClr>
                <a:srgbClr val="FF3300"/>
              </a:buClr>
              <a:defRPr sz="2400">
                <a:solidFill>
                  <a:schemeClr val="tx1"/>
                </a:solidFill>
                <a:latin typeface="Verdana" pitchFamily="34" charset="0"/>
              </a:defRPr>
            </a:lvl6pPr>
            <a:lvl7pPr marL="2971800" indent="-228600" algn="ctr" defTabSz="762000" eaLnBrk="0" fontAlgn="base" hangingPunct="0">
              <a:spcBef>
                <a:spcPct val="20000"/>
              </a:spcBef>
              <a:spcAft>
                <a:spcPct val="0"/>
              </a:spcAft>
              <a:buClr>
                <a:srgbClr val="FF3300"/>
              </a:buClr>
              <a:defRPr sz="2400">
                <a:solidFill>
                  <a:schemeClr val="tx1"/>
                </a:solidFill>
                <a:latin typeface="Verdana" pitchFamily="34" charset="0"/>
              </a:defRPr>
            </a:lvl7pPr>
            <a:lvl8pPr marL="3429000" indent="-228600" algn="ctr" defTabSz="762000" eaLnBrk="0" fontAlgn="base" hangingPunct="0">
              <a:spcBef>
                <a:spcPct val="20000"/>
              </a:spcBef>
              <a:spcAft>
                <a:spcPct val="0"/>
              </a:spcAft>
              <a:buClr>
                <a:srgbClr val="FF3300"/>
              </a:buClr>
              <a:defRPr sz="2400">
                <a:solidFill>
                  <a:schemeClr val="tx1"/>
                </a:solidFill>
                <a:latin typeface="Verdana" pitchFamily="34" charset="0"/>
              </a:defRPr>
            </a:lvl8pPr>
            <a:lvl9pPr marL="3886200" indent="-228600" algn="ctr" defTabSz="762000" eaLnBrk="0" fontAlgn="base" hangingPunct="0">
              <a:spcBef>
                <a:spcPct val="20000"/>
              </a:spcBef>
              <a:spcAft>
                <a:spcPct val="0"/>
              </a:spcAft>
              <a:buClr>
                <a:srgbClr val="FF3300"/>
              </a:buClr>
              <a:defRPr sz="2400">
                <a:solidFill>
                  <a:schemeClr val="tx1"/>
                </a:solidFill>
                <a:latin typeface="Verdana" pitchFamily="34" charset="0"/>
              </a:defRPr>
            </a:lvl9pPr>
          </a:lstStyle>
          <a:p>
            <a:pPr algn="l">
              <a:spcBef>
                <a:spcPct val="0"/>
              </a:spcBef>
              <a:buClrTx/>
            </a:pPr>
            <a:r>
              <a:rPr lang="en-US" sz="1800">
                <a:latin typeface="Arial" pitchFamily="34" charset="0"/>
              </a:rPr>
              <a:t>Lazy</a:t>
            </a:r>
          </a:p>
        </p:txBody>
      </p:sp>
      <p:sp>
        <p:nvSpPr>
          <p:cNvPr id="15" name="Slide Number Placeholder 2"/>
          <p:cNvSpPr>
            <a:spLocks noGrp="1"/>
          </p:cNvSpPr>
          <p:nvPr>
            <p:ph type="sldNum" sz="quarter" idx="12"/>
          </p:nvPr>
        </p:nvSpPr>
        <p:spPr>
          <a:xfrm>
            <a:off x="8636000" y="6445250"/>
            <a:ext cx="444500" cy="365125"/>
          </a:xfrm>
        </p:spPr>
        <p:txBody>
          <a:bodyPr/>
          <a:lstStyle/>
          <a:p>
            <a:pPr>
              <a:defRPr/>
            </a:pPr>
            <a:fld id="{344BAFD0-F2D5-49B2-9B8A-FCB034903132}" type="slidenum">
              <a:rPr lang="en-US" sz="1200" smtClean="0"/>
              <a:pPr>
                <a:defRPr/>
              </a:pPr>
              <a:t>34</a:t>
            </a:fld>
            <a:endParaRPr lang="en-US" sz="1200" dirty="0"/>
          </a:p>
        </p:txBody>
      </p:sp>
    </p:spTree>
    <p:extLst>
      <p:ext uri="{BB962C8B-B14F-4D97-AF65-F5344CB8AC3E}">
        <p14:creationId xmlns:p14="http://schemas.microsoft.com/office/powerpoint/2010/main" val="301613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idx="4294967295"/>
          </p:nvPr>
        </p:nvSpPr>
        <p:spPr>
          <a:xfrm>
            <a:off x="512763" y="424543"/>
            <a:ext cx="7772400" cy="983570"/>
          </a:xfrm>
          <a:noFill/>
          <a:extLst>
            <a:ext uri="{909E8E84-426E-40DD-AFC4-6F175D3DCCD1}">
              <a14:hiddenFill xmlns:a14="http://schemas.microsoft.com/office/drawing/2010/main">
                <a:solidFill>
                  <a:srgbClr val="002E7A"/>
                </a:solidFill>
              </a14:hiddenFill>
            </a:ext>
          </a:extLst>
        </p:spPr>
        <p:txBody>
          <a:bodyPr lIns="91440" tIns="45720" rIns="91440" bIns="45720">
            <a:normAutofit fontScale="90000"/>
          </a:bodyPr>
          <a:lstStyle/>
          <a:p>
            <a:r>
              <a:rPr lang="en-US" sz="3200" dirty="0" smtClean="0">
                <a:solidFill>
                  <a:schemeClr val="tx1">
                    <a:lumMod val="65000"/>
                    <a:lumOff val="35000"/>
                  </a:schemeClr>
                </a:solidFill>
              </a:rPr>
              <a:t>The contents of a strategic marketing plan (T+3)</a:t>
            </a:r>
            <a:br>
              <a:rPr lang="en-US" sz="3200" dirty="0" smtClean="0">
                <a:solidFill>
                  <a:schemeClr val="tx1">
                    <a:lumMod val="65000"/>
                    <a:lumOff val="35000"/>
                  </a:schemeClr>
                </a:solidFill>
              </a:rPr>
            </a:br>
            <a:r>
              <a:rPr lang="en-US" sz="3200" dirty="0" smtClean="0">
                <a:solidFill>
                  <a:schemeClr val="tx1"/>
                </a:solidFill>
              </a:rPr>
              <a:t> </a:t>
            </a:r>
            <a:r>
              <a:rPr lang="en-US" sz="1000" b="1" dirty="0" smtClean="0">
                <a:solidFill>
                  <a:schemeClr val="tx1"/>
                </a:solidFill>
              </a:rPr>
              <a:t>(less than 20 pages)</a:t>
            </a:r>
            <a:endParaRPr lang="en-US" dirty="0" smtClean="0">
              <a:solidFill>
                <a:schemeClr val="tx1"/>
              </a:solidFill>
            </a:endParaRPr>
          </a:p>
        </p:txBody>
      </p:sp>
      <p:sp>
        <p:nvSpPr>
          <p:cNvPr id="67587" name="Rectangle 3"/>
          <p:cNvSpPr>
            <a:spLocks noGrp="1" noChangeArrowheads="1"/>
          </p:cNvSpPr>
          <p:nvPr>
            <p:ph type="body" idx="4294967295"/>
          </p:nvPr>
        </p:nvSpPr>
        <p:spPr>
          <a:xfrm>
            <a:off x="1427843" y="1845129"/>
            <a:ext cx="7150100" cy="4114800"/>
          </a:xfrm>
        </p:spPr>
        <p:txBody>
          <a:bodyPr lIns="91440" tIns="45720" rIns="91440" bIns="45720" anchor="t"/>
          <a:lstStyle/>
          <a:p>
            <a:pPr marL="0" indent="0">
              <a:lnSpc>
                <a:spcPct val="80000"/>
              </a:lnSpc>
              <a:spcAft>
                <a:spcPct val="40000"/>
              </a:spcAft>
              <a:buNone/>
            </a:pPr>
            <a:endParaRPr lang="en-US" sz="1400" dirty="0" smtClean="0"/>
          </a:p>
          <a:p>
            <a:pPr marL="0" indent="0">
              <a:lnSpc>
                <a:spcPct val="80000"/>
              </a:lnSpc>
              <a:spcAft>
                <a:spcPct val="40000"/>
              </a:spcAft>
              <a:buSzPct val="55000"/>
              <a:buNone/>
            </a:pPr>
            <a:r>
              <a:rPr lang="en-US" sz="1600" b="1" dirty="0" smtClean="0">
                <a:solidFill>
                  <a:schemeClr val="accent1"/>
                </a:solidFill>
              </a:rPr>
              <a:t>Financial summary</a:t>
            </a:r>
          </a:p>
          <a:p>
            <a:pPr marL="0" indent="0">
              <a:lnSpc>
                <a:spcPct val="80000"/>
              </a:lnSpc>
              <a:spcAft>
                <a:spcPct val="40000"/>
              </a:spcAft>
              <a:buSzPct val="55000"/>
              <a:buNone/>
            </a:pPr>
            <a:r>
              <a:rPr lang="en-US" sz="1600" b="1" dirty="0" smtClean="0">
                <a:solidFill>
                  <a:schemeClr val="accent1"/>
                </a:solidFill>
              </a:rPr>
              <a:t>Market overview</a:t>
            </a:r>
          </a:p>
          <a:p>
            <a:pPr lvl="1">
              <a:lnSpc>
                <a:spcPct val="80000"/>
              </a:lnSpc>
              <a:spcAft>
                <a:spcPct val="40000"/>
              </a:spcAft>
              <a:buSzPct val="55000"/>
            </a:pPr>
            <a:r>
              <a:rPr lang="en-GB" sz="1400" b="1" dirty="0" smtClean="0">
                <a:solidFill>
                  <a:schemeClr val="accent1"/>
                </a:solidFill>
              </a:rPr>
              <a:t>how the market works</a:t>
            </a:r>
          </a:p>
          <a:p>
            <a:pPr lvl="1">
              <a:lnSpc>
                <a:spcPct val="80000"/>
              </a:lnSpc>
              <a:spcAft>
                <a:spcPct val="40000"/>
              </a:spcAft>
              <a:buSzPct val="55000"/>
            </a:pPr>
            <a:r>
              <a:rPr lang="en-GB" sz="1400" b="1" dirty="0" smtClean="0">
                <a:solidFill>
                  <a:schemeClr val="accent1"/>
                </a:solidFill>
              </a:rPr>
              <a:t>key segments and their needs</a:t>
            </a:r>
            <a:endParaRPr lang="en-US" sz="1400" b="1" dirty="0" smtClean="0">
              <a:solidFill>
                <a:schemeClr val="accent1"/>
              </a:solidFill>
            </a:endParaRPr>
          </a:p>
          <a:p>
            <a:pPr marL="0" indent="0">
              <a:lnSpc>
                <a:spcPct val="80000"/>
              </a:lnSpc>
              <a:spcAft>
                <a:spcPct val="40000"/>
              </a:spcAft>
              <a:buSzPct val="55000"/>
              <a:buNone/>
            </a:pPr>
            <a:r>
              <a:rPr lang="en-US" sz="1600" b="1" dirty="0" smtClean="0">
                <a:solidFill>
                  <a:schemeClr val="accent1"/>
                </a:solidFill>
              </a:rPr>
              <a:t>SWOT analyses</a:t>
            </a:r>
            <a:endParaRPr lang="en-US" sz="1400" dirty="0" smtClean="0">
              <a:solidFill>
                <a:schemeClr val="accent1"/>
              </a:solidFill>
            </a:endParaRPr>
          </a:p>
          <a:p>
            <a:pPr marL="0" indent="0">
              <a:lnSpc>
                <a:spcPct val="80000"/>
              </a:lnSpc>
              <a:spcAft>
                <a:spcPct val="40000"/>
              </a:spcAft>
              <a:buNone/>
            </a:pPr>
            <a:r>
              <a:rPr lang="en-US" sz="1400" dirty="0" smtClean="0"/>
              <a:t>Portfolio summary</a:t>
            </a:r>
          </a:p>
          <a:p>
            <a:pPr lvl="1">
              <a:lnSpc>
                <a:spcPct val="80000"/>
              </a:lnSpc>
              <a:spcAft>
                <a:spcPct val="40000"/>
              </a:spcAft>
            </a:pPr>
            <a:r>
              <a:rPr lang="en-GB" sz="1200" dirty="0" smtClean="0"/>
              <a:t>of SWOTs</a:t>
            </a:r>
            <a:endParaRPr lang="en-US" sz="1200" dirty="0" smtClean="0"/>
          </a:p>
          <a:p>
            <a:pPr marL="0" indent="0">
              <a:lnSpc>
                <a:spcPct val="80000"/>
              </a:lnSpc>
              <a:spcAft>
                <a:spcPct val="40000"/>
              </a:spcAft>
              <a:buNone/>
            </a:pPr>
            <a:r>
              <a:rPr lang="en-US" sz="1400" dirty="0" smtClean="0"/>
              <a:t>Assumptions</a:t>
            </a:r>
          </a:p>
          <a:p>
            <a:pPr marL="0" indent="0">
              <a:lnSpc>
                <a:spcPct val="80000"/>
              </a:lnSpc>
              <a:spcAft>
                <a:spcPct val="40000"/>
              </a:spcAft>
              <a:buSzPct val="55000"/>
              <a:buNone/>
            </a:pPr>
            <a:r>
              <a:rPr lang="en-US" sz="1600" b="1" dirty="0" smtClean="0">
                <a:solidFill>
                  <a:schemeClr val="accent1"/>
                </a:solidFill>
              </a:rPr>
              <a:t>Objectives and strategies</a:t>
            </a:r>
            <a:endParaRPr lang="en-US" sz="1400" dirty="0" smtClean="0">
              <a:solidFill>
                <a:schemeClr val="accent1"/>
              </a:solidFill>
            </a:endParaRPr>
          </a:p>
          <a:p>
            <a:pPr marL="0" indent="0">
              <a:lnSpc>
                <a:spcPct val="80000"/>
              </a:lnSpc>
              <a:spcAft>
                <a:spcPct val="40000"/>
              </a:spcAft>
              <a:buNone/>
            </a:pPr>
            <a:r>
              <a:rPr lang="en-US" sz="1400" dirty="0" smtClean="0"/>
              <a:t>Budget for 3 years</a:t>
            </a:r>
          </a:p>
        </p:txBody>
      </p:sp>
      <p:sp>
        <p:nvSpPr>
          <p:cNvPr id="4" name="Slide Number Placeholder 3"/>
          <p:cNvSpPr>
            <a:spLocks noGrp="1"/>
          </p:cNvSpPr>
          <p:nvPr>
            <p:ph type="sldNum" sz="quarter" idx="12"/>
          </p:nvPr>
        </p:nvSpPr>
        <p:spPr/>
        <p:txBody>
          <a:bodyPr/>
          <a:lstStyle/>
          <a:p>
            <a:pPr>
              <a:defRPr/>
            </a:pPr>
            <a:r>
              <a:rPr lang="en-US" dirty="0" smtClean="0"/>
              <a:t> </a:t>
            </a:r>
            <a:fld id="{B3911F3F-2E4D-4555-B772-C62D231A1709}" type="slidenum">
              <a:rPr lang="en-US" smtClean="0"/>
              <a:pPr>
                <a:defRPr/>
              </a:pPr>
              <a:t>35</a:t>
            </a:fld>
            <a:endParaRPr lang="en-US" dirty="0"/>
          </a:p>
        </p:txBody>
      </p:sp>
    </p:spTree>
    <p:extLst>
      <p:ext uri="{BB962C8B-B14F-4D97-AF65-F5344CB8AC3E}">
        <p14:creationId xmlns:p14="http://schemas.microsoft.com/office/powerpoint/2010/main" val="2197573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5"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pPr eaLnBrk="0" hangingPunct="0"/>
            <a:endParaRPr lang="en-US"/>
          </a:p>
        </p:txBody>
      </p:sp>
      <p:sp>
        <p:nvSpPr>
          <p:cNvPr id="584706"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pPr eaLnBrk="0" hangingPunct="0"/>
            <a:endParaRPr lang="en-US"/>
          </a:p>
        </p:txBody>
      </p:sp>
      <p:sp>
        <p:nvSpPr>
          <p:cNvPr id="384004" name="Freeform 4"/>
          <p:cNvSpPr>
            <a:spLocks/>
          </p:cNvSpPr>
          <p:nvPr/>
        </p:nvSpPr>
        <p:spPr bwMode="auto">
          <a:xfrm>
            <a:off x="2740025" y="3192463"/>
            <a:ext cx="706438" cy="476250"/>
          </a:xfrm>
          <a:custGeom>
            <a:avLst/>
            <a:gdLst/>
            <a:ahLst/>
            <a:cxnLst>
              <a:cxn ang="0">
                <a:pos x="0" y="76"/>
              </a:cxn>
              <a:cxn ang="0">
                <a:pos x="0" y="224"/>
              </a:cxn>
              <a:cxn ang="0">
                <a:pos x="286" y="224"/>
              </a:cxn>
              <a:cxn ang="0">
                <a:pos x="286" y="299"/>
              </a:cxn>
              <a:cxn ang="0">
                <a:pos x="444" y="151"/>
              </a:cxn>
              <a:cxn ang="0">
                <a:pos x="286" y="0"/>
              </a:cxn>
              <a:cxn ang="0">
                <a:pos x="286" y="76"/>
              </a:cxn>
              <a:cxn ang="0">
                <a:pos x="0" y="76"/>
              </a:cxn>
            </a:cxnLst>
            <a:rect l="0" t="0" r="r" b="b"/>
            <a:pathLst>
              <a:path w="445" h="300">
                <a:moveTo>
                  <a:pt x="0" y="76"/>
                </a:moveTo>
                <a:lnTo>
                  <a:pt x="0" y="224"/>
                </a:lnTo>
                <a:lnTo>
                  <a:pt x="286" y="224"/>
                </a:lnTo>
                <a:lnTo>
                  <a:pt x="286" y="299"/>
                </a:lnTo>
                <a:lnTo>
                  <a:pt x="444" y="151"/>
                </a:lnTo>
                <a:lnTo>
                  <a:pt x="286" y="0"/>
                </a:lnTo>
                <a:lnTo>
                  <a:pt x="286" y="76"/>
                </a:lnTo>
                <a:lnTo>
                  <a:pt x="0" y="76"/>
                </a:lnTo>
              </a:path>
            </a:pathLst>
          </a:custGeom>
          <a:solidFill>
            <a:schemeClr val="accent2"/>
          </a:solidFill>
          <a:ln w="9525" cap="rnd">
            <a:noFill/>
            <a:round/>
            <a:headEnd/>
            <a:tailEnd/>
          </a:ln>
          <a:effectLst>
            <a:outerShdw dist="17961" dir="2700000" algn="ctr" rotWithShape="0">
              <a:srgbClr val="000000"/>
            </a:outerShdw>
          </a:effectLst>
        </p:spPr>
        <p:txBody>
          <a:bodyPr/>
          <a:lstStyle/>
          <a:p>
            <a:pPr eaLnBrk="0" hangingPunct="0">
              <a:defRPr/>
            </a:pPr>
            <a:endParaRPr lang="en-GB"/>
          </a:p>
        </p:txBody>
      </p:sp>
      <p:sp>
        <p:nvSpPr>
          <p:cNvPr id="384005" name="Freeform 5"/>
          <p:cNvSpPr>
            <a:spLocks/>
          </p:cNvSpPr>
          <p:nvPr/>
        </p:nvSpPr>
        <p:spPr bwMode="auto">
          <a:xfrm>
            <a:off x="5775325" y="3192463"/>
            <a:ext cx="706438" cy="476250"/>
          </a:xfrm>
          <a:custGeom>
            <a:avLst/>
            <a:gdLst/>
            <a:ahLst/>
            <a:cxnLst>
              <a:cxn ang="0">
                <a:pos x="0" y="76"/>
              </a:cxn>
              <a:cxn ang="0">
                <a:pos x="0" y="224"/>
              </a:cxn>
              <a:cxn ang="0">
                <a:pos x="286" y="224"/>
              </a:cxn>
              <a:cxn ang="0">
                <a:pos x="286" y="299"/>
              </a:cxn>
              <a:cxn ang="0">
                <a:pos x="444" y="151"/>
              </a:cxn>
              <a:cxn ang="0">
                <a:pos x="286" y="0"/>
              </a:cxn>
              <a:cxn ang="0">
                <a:pos x="286" y="76"/>
              </a:cxn>
              <a:cxn ang="0">
                <a:pos x="0" y="76"/>
              </a:cxn>
            </a:cxnLst>
            <a:rect l="0" t="0" r="r" b="b"/>
            <a:pathLst>
              <a:path w="445" h="300">
                <a:moveTo>
                  <a:pt x="0" y="76"/>
                </a:moveTo>
                <a:lnTo>
                  <a:pt x="0" y="224"/>
                </a:lnTo>
                <a:lnTo>
                  <a:pt x="286" y="224"/>
                </a:lnTo>
                <a:lnTo>
                  <a:pt x="286" y="299"/>
                </a:lnTo>
                <a:lnTo>
                  <a:pt x="444" y="151"/>
                </a:lnTo>
                <a:lnTo>
                  <a:pt x="286" y="0"/>
                </a:lnTo>
                <a:lnTo>
                  <a:pt x="286" y="76"/>
                </a:lnTo>
                <a:lnTo>
                  <a:pt x="0" y="76"/>
                </a:lnTo>
              </a:path>
            </a:pathLst>
          </a:custGeom>
          <a:solidFill>
            <a:schemeClr val="accent2"/>
          </a:solidFill>
          <a:ln w="9525" cap="rnd">
            <a:noFill/>
            <a:round/>
            <a:headEnd/>
            <a:tailEnd/>
          </a:ln>
          <a:effectLst>
            <a:outerShdw dist="17961" dir="2700000" algn="ctr" rotWithShape="0">
              <a:srgbClr val="000000"/>
            </a:outerShdw>
          </a:effectLst>
        </p:spPr>
        <p:txBody>
          <a:bodyPr/>
          <a:lstStyle/>
          <a:p>
            <a:pPr eaLnBrk="0" hangingPunct="0">
              <a:defRPr/>
            </a:pPr>
            <a:endParaRPr lang="en-GB"/>
          </a:p>
        </p:txBody>
      </p:sp>
      <p:sp>
        <p:nvSpPr>
          <p:cNvPr id="584709" name="Rectangle 6"/>
          <p:cNvSpPr>
            <a:spLocks noChangeArrowheads="1"/>
          </p:cNvSpPr>
          <p:nvPr/>
        </p:nvSpPr>
        <p:spPr bwMode="auto">
          <a:xfrm>
            <a:off x="441325" y="3021013"/>
            <a:ext cx="2246313" cy="815975"/>
          </a:xfrm>
          <a:prstGeom prst="rect">
            <a:avLst/>
          </a:prstGeom>
          <a:gradFill rotWithShape="0">
            <a:gsLst>
              <a:gs pos="0">
                <a:srgbClr val="FFFFB7"/>
              </a:gs>
              <a:gs pos="100000">
                <a:schemeClr val="accent1"/>
              </a:gs>
            </a:gsLst>
            <a:lin ang="5400000" scaled="1"/>
          </a:gradFill>
          <a:ln w="12700">
            <a:solidFill>
              <a:srgbClr val="FF6600"/>
            </a:solidFill>
            <a:miter lim="800000"/>
            <a:headEnd/>
            <a:tailEnd/>
          </a:ln>
        </p:spPr>
        <p:txBody>
          <a:bodyPr wrap="none" lIns="92075" tIns="46038" rIns="92075" bIns="46038" anchor="ctr"/>
          <a:lstStyle/>
          <a:p>
            <a:pPr algn="ctr" eaLnBrk="0" hangingPunct="0">
              <a:lnSpc>
                <a:spcPct val="90000"/>
              </a:lnSpc>
            </a:pPr>
            <a:r>
              <a:rPr lang="en-GB" sz="2800"/>
              <a:t>Provider</a:t>
            </a:r>
          </a:p>
        </p:txBody>
      </p:sp>
      <p:sp>
        <p:nvSpPr>
          <p:cNvPr id="584710" name="Rectangle 7"/>
          <p:cNvSpPr>
            <a:spLocks noChangeArrowheads="1"/>
          </p:cNvSpPr>
          <p:nvPr/>
        </p:nvSpPr>
        <p:spPr bwMode="auto">
          <a:xfrm>
            <a:off x="3476625" y="3055938"/>
            <a:ext cx="2246313" cy="815975"/>
          </a:xfrm>
          <a:prstGeom prst="rect">
            <a:avLst/>
          </a:prstGeom>
          <a:gradFill rotWithShape="0">
            <a:gsLst>
              <a:gs pos="0">
                <a:srgbClr val="FFFFB7"/>
              </a:gs>
              <a:gs pos="100000">
                <a:schemeClr val="accent1"/>
              </a:gs>
            </a:gsLst>
            <a:lin ang="5400000" scaled="1"/>
          </a:gradFill>
          <a:ln w="12700">
            <a:solidFill>
              <a:srgbClr val="FF6600"/>
            </a:solidFill>
            <a:miter lim="800000"/>
            <a:headEnd/>
            <a:tailEnd/>
          </a:ln>
        </p:spPr>
        <p:txBody>
          <a:bodyPr wrap="none" lIns="92075" tIns="46038" rIns="92075" bIns="46038" anchor="ctr"/>
          <a:lstStyle/>
          <a:p>
            <a:pPr algn="ctr" eaLnBrk="0" hangingPunct="0">
              <a:lnSpc>
                <a:spcPct val="90000"/>
              </a:lnSpc>
            </a:pPr>
            <a:r>
              <a:rPr lang="en-GB" sz="2800"/>
              <a:t>Customer</a:t>
            </a:r>
          </a:p>
        </p:txBody>
      </p:sp>
      <p:sp>
        <p:nvSpPr>
          <p:cNvPr id="584711" name="Rectangle 8"/>
          <p:cNvSpPr>
            <a:spLocks noChangeArrowheads="1"/>
          </p:cNvSpPr>
          <p:nvPr/>
        </p:nvSpPr>
        <p:spPr bwMode="auto">
          <a:xfrm>
            <a:off x="6511925" y="3055938"/>
            <a:ext cx="2246313" cy="815975"/>
          </a:xfrm>
          <a:prstGeom prst="rect">
            <a:avLst/>
          </a:prstGeom>
          <a:gradFill rotWithShape="0">
            <a:gsLst>
              <a:gs pos="0">
                <a:srgbClr val="FFFFB7"/>
              </a:gs>
              <a:gs pos="100000">
                <a:schemeClr val="accent1"/>
              </a:gs>
            </a:gsLst>
            <a:lin ang="5400000" scaled="1"/>
          </a:gradFill>
          <a:ln w="12700">
            <a:solidFill>
              <a:srgbClr val="FF6600"/>
            </a:solidFill>
            <a:miter lim="800000"/>
            <a:headEnd/>
            <a:tailEnd/>
          </a:ln>
        </p:spPr>
        <p:txBody>
          <a:bodyPr wrap="none" lIns="92075" tIns="46038" rIns="92075" bIns="46038" anchor="ctr"/>
          <a:lstStyle/>
          <a:p>
            <a:pPr algn="ctr" eaLnBrk="0" hangingPunct="0">
              <a:lnSpc>
                <a:spcPct val="90000"/>
              </a:lnSpc>
            </a:pPr>
            <a:r>
              <a:rPr lang="en-GB" sz="2800"/>
              <a:t>Consumer</a:t>
            </a:r>
          </a:p>
        </p:txBody>
      </p:sp>
      <p:sp>
        <p:nvSpPr>
          <p:cNvPr id="584712" name="Rectangle 9"/>
          <p:cNvSpPr>
            <a:spLocks noGrp="1" noChangeArrowheads="1"/>
          </p:cNvSpPr>
          <p:nvPr>
            <p:ph type="title"/>
          </p:nvPr>
        </p:nvSpPr>
        <p:spPr/>
        <p:txBody>
          <a:bodyPr/>
          <a:lstStyle/>
          <a:p>
            <a:r>
              <a:rPr lang="en-GB" smtClean="0"/>
              <a:t>The value chain</a:t>
            </a:r>
          </a:p>
        </p:txBody>
      </p:sp>
      <p:sp>
        <p:nvSpPr>
          <p:cNvPr id="584713" name="Text Box 10"/>
          <p:cNvSpPr txBox="1">
            <a:spLocks noChangeArrowheads="1"/>
          </p:cNvSpPr>
          <p:nvPr/>
        </p:nvSpPr>
        <p:spPr bwMode="auto">
          <a:xfrm>
            <a:off x="593725" y="5878513"/>
            <a:ext cx="5360988" cy="304800"/>
          </a:xfrm>
          <a:prstGeom prst="rect">
            <a:avLst/>
          </a:prstGeom>
          <a:noFill/>
          <a:ln w="12700">
            <a:noFill/>
            <a:miter lim="800000"/>
            <a:headEnd type="none" w="sm" len="sm"/>
            <a:tailEnd type="none" w="sm" len="sm"/>
          </a:ln>
        </p:spPr>
        <p:txBody>
          <a:bodyPr wrap="none">
            <a:spAutoFit/>
          </a:bodyPr>
          <a:lstStyle/>
          <a:p>
            <a:pPr defTabSz="762000" eaLnBrk="0" hangingPunct="0"/>
            <a:r>
              <a:rPr lang="en-US" sz="1400"/>
              <a:t>© Professor Malcolm McDonald, Cranfield School of Management</a:t>
            </a:r>
          </a:p>
        </p:txBody>
      </p:sp>
    </p:spTree>
    <p:extLst>
      <p:ext uri="{BB962C8B-B14F-4D97-AF65-F5344CB8AC3E}">
        <p14:creationId xmlns:p14="http://schemas.microsoft.com/office/powerpoint/2010/main" val="4000290567"/>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ChangeArrowheads="1"/>
          </p:cNvSpPr>
          <p:nvPr>
            <p:ph type="title"/>
          </p:nvPr>
        </p:nvSpPr>
        <p:spPr>
          <a:xfrm>
            <a:off x="103865" y="-89806"/>
            <a:ext cx="7772400" cy="1143000"/>
          </a:xfrm>
        </p:spPr>
        <p:txBody>
          <a:bodyPr/>
          <a:lstStyle/>
          <a:p>
            <a:r>
              <a:rPr lang="en-GB" sz="3100" dirty="0"/>
              <a:t>Market Map - Office Equipment</a:t>
            </a:r>
          </a:p>
        </p:txBody>
      </p:sp>
      <p:sp>
        <p:nvSpPr>
          <p:cNvPr id="373763" name="Rectangle 3"/>
          <p:cNvSpPr>
            <a:spLocks noChangeArrowheads="1"/>
          </p:cNvSpPr>
          <p:nvPr/>
        </p:nvSpPr>
        <p:spPr bwMode="auto">
          <a:xfrm>
            <a:off x="311150" y="3149600"/>
            <a:ext cx="1511300" cy="825500"/>
          </a:xfrm>
          <a:prstGeom prst="rect">
            <a:avLst/>
          </a:prstGeom>
          <a:ln>
            <a:headEnd/>
            <a:tailEnd/>
          </a:ln>
          <a:extLst/>
        </p:spPr>
        <p:style>
          <a:lnRef idx="2">
            <a:schemeClr val="accent1"/>
          </a:lnRef>
          <a:fillRef idx="1">
            <a:schemeClr val="lt1"/>
          </a:fillRef>
          <a:effectRef idx="0">
            <a:schemeClr val="accent1"/>
          </a:effectRef>
          <a:fontRef idx="minor">
            <a:schemeClr val="dk1"/>
          </a:fontRef>
        </p:style>
        <p:txBody>
          <a:bodyPr wrap="none" lIns="92075" tIns="46038" rIns="92075" bIns="46038" anchor="ctr"/>
          <a:lstStyle/>
          <a:p>
            <a:pPr algn="ctr"/>
            <a:r>
              <a:rPr lang="en-GB" sz="1600" b="1">
                <a:solidFill>
                  <a:schemeClr val="tx2"/>
                </a:solidFill>
              </a:rPr>
              <a:t>Manufacturers</a:t>
            </a:r>
          </a:p>
        </p:txBody>
      </p:sp>
      <p:sp>
        <p:nvSpPr>
          <p:cNvPr id="373772" name="Rectangle 12"/>
          <p:cNvSpPr>
            <a:spLocks noChangeArrowheads="1"/>
          </p:cNvSpPr>
          <p:nvPr/>
        </p:nvSpPr>
        <p:spPr bwMode="auto">
          <a:xfrm>
            <a:off x="3968750" y="6273800"/>
            <a:ext cx="1511300" cy="444500"/>
          </a:xfrm>
          <a:prstGeom prst="rect">
            <a:avLst/>
          </a:prstGeom>
          <a:ln>
            <a:headEnd/>
            <a:tailEnd/>
          </a:ln>
          <a:extLst/>
        </p:spPr>
        <p:style>
          <a:lnRef idx="2">
            <a:schemeClr val="accent1"/>
          </a:lnRef>
          <a:fillRef idx="1">
            <a:schemeClr val="lt1"/>
          </a:fillRef>
          <a:effectRef idx="0">
            <a:schemeClr val="accent1"/>
          </a:effectRef>
          <a:fontRef idx="minor">
            <a:schemeClr val="dk1"/>
          </a:fontRef>
        </p:style>
        <p:txBody>
          <a:bodyPr wrap="none" lIns="92075" tIns="46038" rIns="92075" bIns="46038" anchor="ctr"/>
          <a:lstStyle/>
          <a:p>
            <a:pPr algn="ctr"/>
            <a:r>
              <a:rPr lang="en-GB" sz="1500" b="1">
                <a:solidFill>
                  <a:schemeClr val="tx2"/>
                </a:solidFill>
              </a:rPr>
              <a:t>Other</a:t>
            </a:r>
          </a:p>
        </p:txBody>
      </p:sp>
      <p:sp>
        <p:nvSpPr>
          <p:cNvPr id="373818" name="Rectangle 58"/>
          <p:cNvSpPr>
            <a:spLocks noChangeArrowheads="1"/>
          </p:cNvSpPr>
          <p:nvPr/>
        </p:nvSpPr>
        <p:spPr bwMode="auto">
          <a:xfrm>
            <a:off x="212725" y="5329238"/>
            <a:ext cx="3206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GB" sz="1800" b="1">
                <a:solidFill>
                  <a:srgbClr val="990000"/>
                </a:solidFill>
              </a:rPr>
              <a:t>Company’s Route to Market</a:t>
            </a:r>
          </a:p>
          <a:p>
            <a:pPr algn="ctr"/>
            <a:r>
              <a:rPr lang="en-GB" sz="1800" b="1">
                <a:solidFill>
                  <a:srgbClr val="990000"/>
                </a:solidFill>
              </a:rPr>
              <a:t>(red)</a:t>
            </a:r>
          </a:p>
        </p:txBody>
      </p:sp>
      <p:sp>
        <p:nvSpPr>
          <p:cNvPr id="373819" name="Rectangle 59"/>
          <p:cNvSpPr>
            <a:spLocks noChangeArrowheads="1"/>
          </p:cNvSpPr>
          <p:nvPr/>
        </p:nvSpPr>
        <p:spPr bwMode="auto">
          <a:xfrm>
            <a:off x="212725" y="4795838"/>
            <a:ext cx="3206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GB" sz="1800" b="1"/>
              <a:t>Final Users Route to Market</a:t>
            </a:r>
          </a:p>
          <a:p>
            <a:pPr algn="ctr"/>
            <a:r>
              <a:rPr lang="en-GB" sz="1800" b="1"/>
              <a:t>(black)</a:t>
            </a:r>
          </a:p>
        </p:txBody>
      </p:sp>
      <p:grpSp>
        <p:nvGrpSpPr>
          <p:cNvPr id="75" name="Group 74"/>
          <p:cNvGrpSpPr/>
          <p:nvPr/>
        </p:nvGrpSpPr>
        <p:grpSpPr>
          <a:xfrm>
            <a:off x="1828800" y="787400"/>
            <a:ext cx="7080250" cy="5735638"/>
            <a:chOff x="1828800" y="787400"/>
            <a:chExt cx="7080250" cy="5735638"/>
          </a:xfrm>
        </p:grpSpPr>
        <p:sp>
          <p:nvSpPr>
            <p:cNvPr id="373764" name="Rectangle 4"/>
            <p:cNvSpPr>
              <a:spLocks noChangeArrowheads="1"/>
            </p:cNvSpPr>
            <p:nvPr/>
          </p:nvSpPr>
          <p:spPr bwMode="auto">
            <a:xfrm>
              <a:off x="3968750" y="2006600"/>
              <a:ext cx="1511300" cy="444500"/>
            </a:xfrm>
            <a:prstGeom prst="rect">
              <a:avLst/>
            </a:prstGeom>
            <a:ln>
              <a:headEnd/>
              <a:tailEnd/>
            </a:ln>
            <a:extLst/>
          </p:spPr>
          <p:style>
            <a:lnRef idx="2">
              <a:schemeClr val="accent1"/>
            </a:lnRef>
            <a:fillRef idx="1">
              <a:schemeClr val="lt1"/>
            </a:fillRef>
            <a:effectRef idx="0">
              <a:schemeClr val="accent1"/>
            </a:effectRef>
            <a:fontRef idx="minor">
              <a:schemeClr val="dk1"/>
            </a:fontRef>
          </p:style>
          <p:txBody>
            <a:bodyPr wrap="none" lIns="92075" tIns="46038" rIns="92075" bIns="46038" anchor="ctr"/>
            <a:lstStyle/>
            <a:p>
              <a:pPr algn="ctr"/>
              <a:r>
                <a:rPr lang="en-GB" sz="1500" b="1">
                  <a:solidFill>
                    <a:schemeClr val="tx2"/>
                  </a:solidFill>
                </a:rPr>
                <a:t>Type B</a:t>
              </a:r>
            </a:p>
            <a:p>
              <a:pPr algn="ctr"/>
              <a:r>
                <a:rPr lang="en-GB" sz="1500" b="1">
                  <a:solidFill>
                    <a:schemeClr val="tx2"/>
                  </a:solidFill>
                </a:rPr>
                <a:t>Dealer Chain</a:t>
              </a:r>
            </a:p>
          </p:txBody>
        </p:sp>
        <p:sp>
          <p:nvSpPr>
            <p:cNvPr id="373765" name="Rectangle 5"/>
            <p:cNvSpPr>
              <a:spLocks noChangeArrowheads="1"/>
            </p:cNvSpPr>
            <p:nvPr/>
          </p:nvSpPr>
          <p:spPr bwMode="auto">
            <a:xfrm>
              <a:off x="3968750" y="2540000"/>
              <a:ext cx="1511300" cy="444500"/>
            </a:xfrm>
            <a:prstGeom prst="rect">
              <a:avLst/>
            </a:prstGeom>
            <a:ln>
              <a:headEnd/>
              <a:tailEnd/>
            </a:ln>
            <a:extLst/>
          </p:spPr>
          <p:style>
            <a:lnRef idx="2">
              <a:schemeClr val="accent1"/>
            </a:lnRef>
            <a:fillRef idx="1">
              <a:schemeClr val="lt1"/>
            </a:fillRef>
            <a:effectRef idx="0">
              <a:schemeClr val="accent1"/>
            </a:effectRef>
            <a:fontRef idx="minor">
              <a:schemeClr val="dk1"/>
            </a:fontRef>
          </p:style>
          <p:txBody>
            <a:bodyPr wrap="none" lIns="92075" tIns="46038" rIns="92075" bIns="46038" anchor="ctr"/>
            <a:lstStyle/>
            <a:p>
              <a:pPr algn="ctr"/>
              <a:r>
                <a:rPr lang="en-GB" sz="1500" b="1">
                  <a:solidFill>
                    <a:schemeClr val="tx2"/>
                  </a:solidFill>
                </a:rPr>
                <a:t>Type B</a:t>
              </a:r>
            </a:p>
            <a:p>
              <a:pPr algn="ctr"/>
              <a:r>
                <a:rPr lang="en-GB" sz="1500" b="1">
                  <a:solidFill>
                    <a:schemeClr val="tx2"/>
                  </a:solidFill>
                </a:rPr>
                <a:t>Independent</a:t>
              </a:r>
            </a:p>
          </p:txBody>
        </p:sp>
        <p:sp>
          <p:nvSpPr>
            <p:cNvPr id="373766" name="Rectangle 6"/>
            <p:cNvSpPr>
              <a:spLocks noChangeArrowheads="1"/>
            </p:cNvSpPr>
            <p:nvPr/>
          </p:nvSpPr>
          <p:spPr bwMode="auto">
            <a:xfrm>
              <a:off x="3968750" y="3073400"/>
              <a:ext cx="1511300" cy="444500"/>
            </a:xfrm>
            <a:prstGeom prst="rect">
              <a:avLst/>
            </a:prstGeom>
            <a:ln>
              <a:headEnd/>
              <a:tailEnd/>
            </a:ln>
            <a:extLst/>
          </p:spPr>
          <p:style>
            <a:lnRef idx="2">
              <a:schemeClr val="accent1"/>
            </a:lnRef>
            <a:fillRef idx="1">
              <a:schemeClr val="lt1"/>
            </a:fillRef>
            <a:effectRef idx="0">
              <a:schemeClr val="accent1"/>
            </a:effectRef>
            <a:fontRef idx="minor">
              <a:schemeClr val="dk1"/>
            </a:fontRef>
          </p:style>
          <p:txBody>
            <a:bodyPr wrap="none" lIns="92075" tIns="46038" rIns="92075" bIns="46038" anchor="ctr"/>
            <a:lstStyle/>
            <a:p>
              <a:pPr algn="ctr"/>
              <a:r>
                <a:rPr lang="en-GB" sz="1500" b="1" dirty="0">
                  <a:solidFill>
                    <a:schemeClr val="tx2"/>
                  </a:solidFill>
                </a:rPr>
                <a:t>Type C</a:t>
              </a:r>
            </a:p>
            <a:p>
              <a:pPr algn="ctr"/>
              <a:r>
                <a:rPr lang="en-GB" sz="1500" b="1" dirty="0">
                  <a:solidFill>
                    <a:schemeClr val="tx2"/>
                  </a:solidFill>
                </a:rPr>
                <a:t>Dealer Chain</a:t>
              </a:r>
            </a:p>
          </p:txBody>
        </p:sp>
        <p:sp>
          <p:nvSpPr>
            <p:cNvPr id="373767" name="Rectangle 7"/>
            <p:cNvSpPr>
              <a:spLocks noChangeArrowheads="1"/>
            </p:cNvSpPr>
            <p:nvPr/>
          </p:nvSpPr>
          <p:spPr bwMode="auto">
            <a:xfrm>
              <a:off x="3968750" y="3606800"/>
              <a:ext cx="1511300" cy="444500"/>
            </a:xfrm>
            <a:prstGeom prst="rect">
              <a:avLst/>
            </a:prstGeom>
            <a:ln>
              <a:headEnd/>
              <a:tailEnd/>
            </a:ln>
            <a:extLst/>
          </p:spPr>
          <p:style>
            <a:lnRef idx="2">
              <a:schemeClr val="accent1"/>
            </a:lnRef>
            <a:fillRef idx="1">
              <a:schemeClr val="lt1"/>
            </a:fillRef>
            <a:effectRef idx="0">
              <a:schemeClr val="accent1"/>
            </a:effectRef>
            <a:fontRef idx="minor">
              <a:schemeClr val="dk1"/>
            </a:fontRef>
          </p:style>
          <p:txBody>
            <a:bodyPr wrap="none" lIns="92075" tIns="46038" rIns="92075" bIns="46038" anchor="ctr"/>
            <a:lstStyle/>
            <a:p>
              <a:pPr algn="ctr"/>
              <a:r>
                <a:rPr lang="en-GB" sz="1500" b="1">
                  <a:solidFill>
                    <a:schemeClr val="tx2"/>
                  </a:solidFill>
                </a:rPr>
                <a:t>Type C</a:t>
              </a:r>
            </a:p>
            <a:p>
              <a:pPr algn="ctr"/>
              <a:r>
                <a:rPr lang="en-GB" sz="1500" b="1">
                  <a:solidFill>
                    <a:schemeClr val="tx2"/>
                  </a:solidFill>
                </a:rPr>
                <a:t>Independent</a:t>
              </a:r>
            </a:p>
          </p:txBody>
        </p:sp>
        <p:sp>
          <p:nvSpPr>
            <p:cNvPr id="373768" name="Rectangle 8"/>
            <p:cNvSpPr>
              <a:spLocks noChangeArrowheads="1"/>
            </p:cNvSpPr>
            <p:nvPr/>
          </p:nvSpPr>
          <p:spPr bwMode="auto">
            <a:xfrm>
              <a:off x="3968750" y="4140200"/>
              <a:ext cx="1511300" cy="444500"/>
            </a:xfrm>
            <a:prstGeom prst="rect">
              <a:avLst/>
            </a:prstGeom>
            <a:ln>
              <a:headEnd/>
              <a:tailEnd/>
            </a:ln>
            <a:extLst/>
          </p:spPr>
          <p:style>
            <a:lnRef idx="2">
              <a:schemeClr val="accent1"/>
            </a:lnRef>
            <a:fillRef idx="1">
              <a:schemeClr val="lt1"/>
            </a:fillRef>
            <a:effectRef idx="0">
              <a:schemeClr val="accent1"/>
            </a:effectRef>
            <a:fontRef idx="minor">
              <a:schemeClr val="dk1"/>
            </a:fontRef>
          </p:style>
          <p:txBody>
            <a:bodyPr wrap="none" lIns="92075" tIns="46038" rIns="92075" bIns="46038" anchor="ctr"/>
            <a:lstStyle/>
            <a:p>
              <a:pPr algn="ctr"/>
              <a:r>
                <a:rPr lang="en-GB" sz="1500" b="1">
                  <a:solidFill>
                    <a:schemeClr val="tx2"/>
                  </a:solidFill>
                </a:rPr>
                <a:t>VARs</a:t>
              </a:r>
            </a:p>
          </p:txBody>
        </p:sp>
        <p:sp>
          <p:nvSpPr>
            <p:cNvPr id="373769" name="Rectangle 9"/>
            <p:cNvSpPr>
              <a:spLocks noChangeArrowheads="1"/>
            </p:cNvSpPr>
            <p:nvPr/>
          </p:nvSpPr>
          <p:spPr bwMode="auto">
            <a:xfrm>
              <a:off x="3968750" y="4673600"/>
              <a:ext cx="1511300" cy="444500"/>
            </a:xfrm>
            <a:prstGeom prst="rect">
              <a:avLst/>
            </a:prstGeom>
            <a:ln>
              <a:headEnd/>
              <a:tailEnd/>
            </a:ln>
            <a:extLst/>
          </p:spPr>
          <p:style>
            <a:lnRef idx="2">
              <a:schemeClr val="accent1"/>
            </a:lnRef>
            <a:fillRef idx="1">
              <a:schemeClr val="lt1"/>
            </a:fillRef>
            <a:effectRef idx="0">
              <a:schemeClr val="accent1"/>
            </a:effectRef>
            <a:fontRef idx="minor">
              <a:schemeClr val="dk1"/>
            </a:fontRef>
          </p:style>
          <p:txBody>
            <a:bodyPr wrap="none" lIns="92075" tIns="46038" rIns="92075" bIns="46038" anchor="ctr"/>
            <a:lstStyle/>
            <a:p>
              <a:pPr algn="ctr"/>
              <a:r>
                <a:rPr lang="en-GB" sz="1500" b="1">
                  <a:solidFill>
                    <a:schemeClr val="tx2"/>
                  </a:solidFill>
                </a:rPr>
                <a:t>Buying</a:t>
              </a:r>
            </a:p>
            <a:p>
              <a:pPr algn="ctr"/>
              <a:r>
                <a:rPr lang="en-GB" sz="1500" b="1">
                  <a:solidFill>
                    <a:schemeClr val="tx2"/>
                  </a:solidFill>
                </a:rPr>
                <a:t>Consortia</a:t>
              </a:r>
            </a:p>
          </p:txBody>
        </p:sp>
        <p:sp>
          <p:nvSpPr>
            <p:cNvPr id="373770" name="Rectangle 10"/>
            <p:cNvSpPr>
              <a:spLocks noChangeArrowheads="1"/>
            </p:cNvSpPr>
            <p:nvPr/>
          </p:nvSpPr>
          <p:spPr bwMode="auto">
            <a:xfrm>
              <a:off x="3968750" y="5207000"/>
              <a:ext cx="1511300" cy="444500"/>
            </a:xfrm>
            <a:prstGeom prst="rect">
              <a:avLst/>
            </a:prstGeom>
            <a:ln>
              <a:headEnd/>
              <a:tailEnd/>
            </a:ln>
            <a:extLst/>
          </p:spPr>
          <p:style>
            <a:lnRef idx="2">
              <a:schemeClr val="accent1"/>
            </a:lnRef>
            <a:fillRef idx="1">
              <a:schemeClr val="lt1"/>
            </a:fillRef>
            <a:effectRef idx="0">
              <a:schemeClr val="accent1"/>
            </a:effectRef>
            <a:fontRef idx="minor">
              <a:schemeClr val="dk1"/>
            </a:fontRef>
          </p:style>
          <p:txBody>
            <a:bodyPr wrap="none" lIns="92075" tIns="46038" rIns="92075" bIns="46038" anchor="ctr"/>
            <a:lstStyle/>
            <a:p>
              <a:pPr algn="ctr"/>
              <a:r>
                <a:rPr lang="en-GB" sz="1500" b="1">
                  <a:solidFill>
                    <a:schemeClr val="tx2"/>
                  </a:solidFill>
                </a:rPr>
                <a:t>Retail</a:t>
              </a:r>
            </a:p>
          </p:txBody>
        </p:sp>
        <p:sp>
          <p:nvSpPr>
            <p:cNvPr id="373771" name="Rectangle 11"/>
            <p:cNvSpPr>
              <a:spLocks noChangeArrowheads="1"/>
            </p:cNvSpPr>
            <p:nvPr/>
          </p:nvSpPr>
          <p:spPr bwMode="auto">
            <a:xfrm>
              <a:off x="3968750" y="5740400"/>
              <a:ext cx="1511300" cy="444500"/>
            </a:xfrm>
            <a:prstGeom prst="rect">
              <a:avLst/>
            </a:prstGeom>
            <a:ln>
              <a:headEnd/>
              <a:tailEnd/>
            </a:ln>
            <a:extLst/>
          </p:spPr>
          <p:style>
            <a:lnRef idx="2">
              <a:schemeClr val="accent1"/>
            </a:lnRef>
            <a:fillRef idx="1">
              <a:schemeClr val="lt1"/>
            </a:fillRef>
            <a:effectRef idx="0">
              <a:schemeClr val="accent1"/>
            </a:effectRef>
            <a:fontRef idx="minor">
              <a:schemeClr val="dk1"/>
            </a:fontRef>
          </p:style>
          <p:txBody>
            <a:bodyPr wrap="none" lIns="92075" tIns="46038" rIns="92075" bIns="46038" anchor="ctr"/>
            <a:lstStyle/>
            <a:p>
              <a:pPr algn="ctr"/>
              <a:r>
                <a:rPr lang="en-GB" sz="1500" b="1">
                  <a:solidFill>
                    <a:schemeClr val="tx2"/>
                  </a:solidFill>
                </a:rPr>
                <a:t>Direct</a:t>
              </a:r>
            </a:p>
            <a:p>
              <a:pPr algn="ctr"/>
              <a:r>
                <a:rPr lang="en-GB" sz="1500" b="1">
                  <a:solidFill>
                    <a:schemeClr val="tx2"/>
                  </a:solidFill>
                </a:rPr>
                <a:t>Response</a:t>
              </a:r>
            </a:p>
          </p:txBody>
        </p:sp>
        <p:sp>
          <p:nvSpPr>
            <p:cNvPr id="373773" name="Rectangle 13"/>
            <p:cNvSpPr>
              <a:spLocks noChangeArrowheads="1"/>
            </p:cNvSpPr>
            <p:nvPr/>
          </p:nvSpPr>
          <p:spPr bwMode="auto">
            <a:xfrm>
              <a:off x="3968750" y="1473200"/>
              <a:ext cx="1511300" cy="444500"/>
            </a:xfrm>
            <a:prstGeom prst="rect">
              <a:avLst/>
            </a:prstGeom>
            <a:ln>
              <a:headEnd/>
              <a:tailEnd/>
            </a:ln>
            <a:extLst/>
          </p:spPr>
          <p:style>
            <a:lnRef idx="2">
              <a:schemeClr val="accent1"/>
            </a:lnRef>
            <a:fillRef idx="1">
              <a:schemeClr val="lt1"/>
            </a:fillRef>
            <a:effectRef idx="0">
              <a:schemeClr val="accent1"/>
            </a:effectRef>
            <a:fontRef idx="minor">
              <a:schemeClr val="dk1"/>
            </a:fontRef>
          </p:style>
          <p:txBody>
            <a:bodyPr wrap="none" lIns="92075" tIns="46038" rIns="92075" bIns="46038" anchor="ctr"/>
            <a:lstStyle/>
            <a:p>
              <a:pPr algn="ctr"/>
              <a:r>
                <a:rPr lang="en-GB" sz="1500" b="1">
                  <a:solidFill>
                    <a:schemeClr val="tx2"/>
                  </a:solidFill>
                </a:rPr>
                <a:t>Type A</a:t>
              </a:r>
            </a:p>
            <a:p>
              <a:pPr algn="ctr"/>
              <a:r>
                <a:rPr lang="en-GB" sz="1500" b="1">
                  <a:solidFill>
                    <a:schemeClr val="tx2"/>
                  </a:solidFill>
                </a:rPr>
                <a:t>Independent</a:t>
              </a:r>
            </a:p>
          </p:txBody>
        </p:sp>
        <p:sp>
          <p:nvSpPr>
            <p:cNvPr id="373774" name="Rectangle 14"/>
            <p:cNvSpPr>
              <a:spLocks noChangeArrowheads="1"/>
            </p:cNvSpPr>
            <p:nvPr/>
          </p:nvSpPr>
          <p:spPr bwMode="auto">
            <a:xfrm>
              <a:off x="3968750" y="939800"/>
              <a:ext cx="1511300" cy="444500"/>
            </a:xfrm>
            <a:prstGeom prst="rect">
              <a:avLst/>
            </a:prstGeom>
            <a:ln>
              <a:headEnd/>
              <a:tailEnd/>
            </a:ln>
            <a:extLst/>
          </p:spPr>
          <p:style>
            <a:lnRef idx="2">
              <a:schemeClr val="accent1"/>
            </a:lnRef>
            <a:fillRef idx="1">
              <a:schemeClr val="lt1"/>
            </a:fillRef>
            <a:effectRef idx="0">
              <a:schemeClr val="accent1"/>
            </a:effectRef>
            <a:fontRef idx="minor">
              <a:schemeClr val="dk1"/>
            </a:fontRef>
          </p:style>
          <p:txBody>
            <a:bodyPr wrap="none" lIns="92075" tIns="46038" rIns="92075" bIns="46038" anchor="ctr"/>
            <a:lstStyle/>
            <a:p>
              <a:pPr algn="ctr"/>
              <a:r>
                <a:rPr lang="en-GB" sz="1500" b="1" dirty="0">
                  <a:solidFill>
                    <a:schemeClr val="tx2"/>
                  </a:solidFill>
                </a:rPr>
                <a:t>Type A</a:t>
              </a:r>
            </a:p>
            <a:p>
              <a:pPr algn="ctr"/>
              <a:r>
                <a:rPr lang="en-GB" sz="1500" b="1" dirty="0">
                  <a:solidFill>
                    <a:schemeClr val="tx2"/>
                  </a:solidFill>
                </a:rPr>
                <a:t>Dealer Chain</a:t>
              </a:r>
            </a:p>
          </p:txBody>
        </p:sp>
        <p:sp>
          <p:nvSpPr>
            <p:cNvPr id="373775" name="Rectangle 15"/>
            <p:cNvSpPr>
              <a:spLocks noChangeArrowheads="1"/>
            </p:cNvSpPr>
            <p:nvPr/>
          </p:nvSpPr>
          <p:spPr bwMode="auto">
            <a:xfrm>
              <a:off x="7397750" y="3149600"/>
              <a:ext cx="1511300" cy="825500"/>
            </a:xfrm>
            <a:prstGeom prst="rect">
              <a:avLst/>
            </a:prstGeom>
            <a:ln>
              <a:headEnd/>
              <a:tailEnd/>
            </a:ln>
            <a:extLst/>
          </p:spPr>
          <p:style>
            <a:lnRef idx="2">
              <a:schemeClr val="accent1"/>
            </a:lnRef>
            <a:fillRef idx="1">
              <a:schemeClr val="lt1"/>
            </a:fillRef>
            <a:effectRef idx="0">
              <a:schemeClr val="accent1"/>
            </a:effectRef>
            <a:fontRef idx="minor">
              <a:schemeClr val="dk1"/>
            </a:fontRef>
          </p:style>
          <p:txBody>
            <a:bodyPr wrap="none" lIns="92075" tIns="46038" rIns="92075" bIns="46038" anchor="ctr"/>
            <a:lstStyle/>
            <a:p>
              <a:pPr algn="ctr"/>
              <a:r>
                <a:rPr lang="en-GB" sz="1600" b="1">
                  <a:solidFill>
                    <a:schemeClr val="tx2"/>
                  </a:solidFill>
                </a:rPr>
                <a:t>Final Users</a:t>
              </a:r>
            </a:p>
          </p:txBody>
        </p:sp>
        <p:sp>
          <p:nvSpPr>
            <p:cNvPr id="373776" name="Rectangle 16"/>
            <p:cNvSpPr>
              <a:spLocks noChangeArrowheads="1"/>
            </p:cNvSpPr>
            <p:nvPr/>
          </p:nvSpPr>
          <p:spPr bwMode="auto">
            <a:xfrm>
              <a:off x="2063750" y="787400"/>
              <a:ext cx="1511300" cy="444500"/>
            </a:xfrm>
            <a:prstGeom prst="rect">
              <a:avLst/>
            </a:prstGeom>
            <a:ln>
              <a:headEnd/>
              <a:tailEnd/>
            </a:ln>
            <a:extLst/>
          </p:spPr>
          <p:style>
            <a:lnRef idx="2">
              <a:schemeClr val="accent1"/>
            </a:lnRef>
            <a:fillRef idx="1">
              <a:schemeClr val="lt1"/>
            </a:fillRef>
            <a:effectRef idx="0">
              <a:schemeClr val="accent1"/>
            </a:effectRef>
            <a:fontRef idx="minor">
              <a:schemeClr val="dk1"/>
            </a:fontRef>
          </p:style>
          <p:txBody>
            <a:bodyPr wrap="none" lIns="92075" tIns="46038" rIns="92075" bIns="46038" anchor="ctr"/>
            <a:lstStyle/>
            <a:p>
              <a:pPr algn="ctr"/>
              <a:r>
                <a:rPr lang="en-GB" sz="1500" b="1" dirty="0">
                  <a:solidFill>
                    <a:schemeClr val="tx2"/>
                  </a:solidFill>
                </a:rPr>
                <a:t>Direct </a:t>
              </a:r>
            </a:p>
            <a:p>
              <a:pPr algn="ctr"/>
              <a:r>
                <a:rPr lang="en-GB" sz="1500" b="1" dirty="0">
                  <a:solidFill>
                    <a:schemeClr val="tx2"/>
                  </a:solidFill>
                </a:rPr>
                <a:t>Field Sales</a:t>
              </a:r>
            </a:p>
          </p:txBody>
        </p:sp>
        <p:sp>
          <p:nvSpPr>
            <p:cNvPr id="373777" name="Line 17"/>
            <p:cNvSpPr>
              <a:spLocks noChangeShapeType="1"/>
            </p:cNvSpPr>
            <p:nvPr/>
          </p:nvSpPr>
          <p:spPr bwMode="auto">
            <a:xfrm>
              <a:off x="1828800" y="3524250"/>
              <a:ext cx="1828800"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3778" name="Line 18"/>
            <p:cNvSpPr>
              <a:spLocks noChangeShapeType="1"/>
            </p:cNvSpPr>
            <p:nvPr/>
          </p:nvSpPr>
          <p:spPr bwMode="auto">
            <a:xfrm flipV="1">
              <a:off x="1981200" y="1009650"/>
              <a:ext cx="0" cy="25146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3779" name="Line 19"/>
            <p:cNvSpPr>
              <a:spLocks noChangeShapeType="1"/>
            </p:cNvSpPr>
            <p:nvPr/>
          </p:nvSpPr>
          <p:spPr bwMode="auto">
            <a:xfrm>
              <a:off x="1981200" y="1009650"/>
              <a:ext cx="76200"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3780" name="Line 20"/>
            <p:cNvSpPr>
              <a:spLocks noChangeShapeType="1"/>
            </p:cNvSpPr>
            <p:nvPr/>
          </p:nvSpPr>
          <p:spPr bwMode="auto">
            <a:xfrm>
              <a:off x="3657600" y="1162050"/>
              <a:ext cx="0" cy="53340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3781" name="Line 21"/>
            <p:cNvSpPr>
              <a:spLocks noChangeShapeType="1"/>
            </p:cNvSpPr>
            <p:nvPr/>
          </p:nvSpPr>
          <p:spPr bwMode="auto">
            <a:xfrm>
              <a:off x="3657600" y="1162050"/>
              <a:ext cx="304800"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3782" name="Line 22"/>
            <p:cNvSpPr>
              <a:spLocks noChangeShapeType="1"/>
            </p:cNvSpPr>
            <p:nvPr/>
          </p:nvSpPr>
          <p:spPr bwMode="auto">
            <a:xfrm>
              <a:off x="3657600" y="1695450"/>
              <a:ext cx="304800"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3783" name="Line 23"/>
            <p:cNvSpPr>
              <a:spLocks noChangeShapeType="1"/>
            </p:cNvSpPr>
            <p:nvPr/>
          </p:nvSpPr>
          <p:spPr bwMode="auto">
            <a:xfrm>
              <a:off x="3657600" y="2228850"/>
              <a:ext cx="304800"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3784" name="Line 24"/>
            <p:cNvSpPr>
              <a:spLocks noChangeShapeType="1"/>
            </p:cNvSpPr>
            <p:nvPr/>
          </p:nvSpPr>
          <p:spPr bwMode="auto">
            <a:xfrm>
              <a:off x="3657600" y="2762250"/>
              <a:ext cx="304800"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3785" name="Line 25"/>
            <p:cNvSpPr>
              <a:spLocks noChangeShapeType="1"/>
            </p:cNvSpPr>
            <p:nvPr/>
          </p:nvSpPr>
          <p:spPr bwMode="auto">
            <a:xfrm>
              <a:off x="3657600" y="3295650"/>
              <a:ext cx="304800"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3786" name="Line 26"/>
            <p:cNvSpPr>
              <a:spLocks noChangeShapeType="1"/>
            </p:cNvSpPr>
            <p:nvPr/>
          </p:nvSpPr>
          <p:spPr bwMode="auto">
            <a:xfrm>
              <a:off x="3657600" y="3829050"/>
              <a:ext cx="304800"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3787" name="Line 27"/>
            <p:cNvSpPr>
              <a:spLocks noChangeShapeType="1"/>
            </p:cNvSpPr>
            <p:nvPr/>
          </p:nvSpPr>
          <p:spPr bwMode="auto">
            <a:xfrm>
              <a:off x="3657600" y="4362450"/>
              <a:ext cx="304800"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3788" name="Line 28"/>
            <p:cNvSpPr>
              <a:spLocks noChangeShapeType="1"/>
            </p:cNvSpPr>
            <p:nvPr/>
          </p:nvSpPr>
          <p:spPr bwMode="auto">
            <a:xfrm>
              <a:off x="3657600" y="4972050"/>
              <a:ext cx="304800"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3789" name="Line 29"/>
            <p:cNvSpPr>
              <a:spLocks noChangeShapeType="1"/>
            </p:cNvSpPr>
            <p:nvPr/>
          </p:nvSpPr>
          <p:spPr bwMode="auto">
            <a:xfrm>
              <a:off x="3657600" y="5505450"/>
              <a:ext cx="304800"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3790" name="Line 30"/>
            <p:cNvSpPr>
              <a:spLocks noChangeShapeType="1"/>
            </p:cNvSpPr>
            <p:nvPr/>
          </p:nvSpPr>
          <p:spPr bwMode="auto">
            <a:xfrm>
              <a:off x="3657600" y="5962650"/>
              <a:ext cx="304800"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3791" name="Line 31"/>
            <p:cNvSpPr>
              <a:spLocks noChangeShapeType="1"/>
            </p:cNvSpPr>
            <p:nvPr/>
          </p:nvSpPr>
          <p:spPr bwMode="auto">
            <a:xfrm>
              <a:off x="3657600" y="6496050"/>
              <a:ext cx="304800"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3792" name="Line 32"/>
            <p:cNvSpPr>
              <a:spLocks noChangeShapeType="1"/>
            </p:cNvSpPr>
            <p:nvPr/>
          </p:nvSpPr>
          <p:spPr bwMode="auto">
            <a:xfrm>
              <a:off x="3581400" y="857250"/>
              <a:ext cx="3505200"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3793" name="Line 33"/>
            <p:cNvSpPr>
              <a:spLocks noChangeShapeType="1"/>
            </p:cNvSpPr>
            <p:nvPr/>
          </p:nvSpPr>
          <p:spPr bwMode="auto">
            <a:xfrm>
              <a:off x="7086600" y="857250"/>
              <a:ext cx="0" cy="56388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3794" name="Line 34"/>
            <p:cNvSpPr>
              <a:spLocks noChangeShapeType="1"/>
            </p:cNvSpPr>
            <p:nvPr/>
          </p:nvSpPr>
          <p:spPr bwMode="auto">
            <a:xfrm>
              <a:off x="7086600" y="3524250"/>
              <a:ext cx="304800"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3795" name="Line 35"/>
            <p:cNvSpPr>
              <a:spLocks noChangeShapeType="1"/>
            </p:cNvSpPr>
            <p:nvPr/>
          </p:nvSpPr>
          <p:spPr bwMode="auto">
            <a:xfrm>
              <a:off x="5486400" y="1162050"/>
              <a:ext cx="1600200"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3796" name="Line 36"/>
            <p:cNvSpPr>
              <a:spLocks noChangeShapeType="1"/>
            </p:cNvSpPr>
            <p:nvPr/>
          </p:nvSpPr>
          <p:spPr bwMode="auto">
            <a:xfrm>
              <a:off x="5486400" y="1695450"/>
              <a:ext cx="1600200"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3797" name="Line 37"/>
            <p:cNvSpPr>
              <a:spLocks noChangeShapeType="1"/>
            </p:cNvSpPr>
            <p:nvPr/>
          </p:nvSpPr>
          <p:spPr bwMode="auto">
            <a:xfrm>
              <a:off x="5486400" y="2228850"/>
              <a:ext cx="1600200"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3798" name="Line 38"/>
            <p:cNvSpPr>
              <a:spLocks noChangeShapeType="1"/>
            </p:cNvSpPr>
            <p:nvPr/>
          </p:nvSpPr>
          <p:spPr bwMode="auto">
            <a:xfrm>
              <a:off x="5486400" y="2762250"/>
              <a:ext cx="1600200"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3799" name="Line 39"/>
            <p:cNvSpPr>
              <a:spLocks noChangeShapeType="1"/>
            </p:cNvSpPr>
            <p:nvPr/>
          </p:nvSpPr>
          <p:spPr bwMode="auto">
            <a:xfrm>
              <a:off x="5486400" y="3295650"/>
              <a:ext cx="1600200"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3800" name="Line 40"/>
            <p:cNvSpPr>
              <a:spLocks noChangeShapeType="1"/>
            </p:cNvSpPr>
            <p:nvPr/>
          </p:nvSpPr>
          <p:spPr bwMode="auto">
            <a:xfrm>
              <a:off x="5486400" y="3829050"/>
              <a:ext cx="1600200"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3801" name="Line 41"/>
            <p:cNvSpPr>
              <a:spLocks noChangeShapeType="1"/>
            </p:cNvSpPr>
            <p:nvPr/>
          </p:nvSpPr>
          <p:spPr bwMode="auto">
            <a:xfrm>
              <a:off x="5486400" y="4362450"/>
              <a:ext cx="1600200"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3802" name="Line 42"/>
            <p:cNvSpPr>
              <a:spLocks noChangeShapeType="1"/>
            </p:cNvSpPr>
            <p:nvPr/>
          </p:nvSpPr>
          <p:spPr bwMode="auto">
            <a:xfrm>
              <a:off x="5486400" y="4895850"/>
              <a:ext cx="1600200"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3803" name="Line 43"/>
            <p:cNvSpPr>
              <a:spLocks noChangeShapeType="1"/>
            </p:cNvSpPr>
            <p:nvPr/>
          </p:nvSpPr>
          <p:spPr bwMode="auto">
            <a:xfrm>
              <a:off x="5486400" y="5429250"/>
              <a:ext cx="1600200"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3804" name="Line 44"/>
            <p:cNvSpPr>
              <a:spLocks noChangeShapeType="1"/>
            </p:cNvSpPr>
            <p:nvPr/>
          </p:nvSpPr>
          <p:spPr bwMode="auto">
            <a:xfrm>
              <a:off x="5486400" y="5962650"/>
              <a:ext cx="1600200"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3805" name="Line 45"/>
            <p:cNvSpPr>
              <a:spLocks noChangeShapeType="1"/>
            </p:cNvSpPr>
            <p:nvPr/>
          </p:nvSpPr>
          <p:spPr bwMode="auto">
            <a:xfrm>
              <a:off x="5486400" y="6496050"/>
              <a:ext cx="1600200"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3806" name="Rectangle 46"/>
            <p:cNvSpPr>
              <a:spLocks noChangeArrowheads="1"/>
            </p:cNvSpPr>
            <p:nvPr/>
          </p:nvSpPr>
          <p:spPr bwMode="auto">
            <a:xfrm>
              <a:off x="5699125" y="868363"/>
              <a:ext cx="46037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GB" sz="1500" b="1">
                  <a:solidFill>
                    <a:srgbClr val="990000"/>
                  </a:solidFill>
                </a:rPr>
                <a:t>7%</a:t>
              </a:r>
            </a:p>
          </p:txBody>
        </p:sp>
        <p:sp>
          <p:nvSpPr>
            <p:cNvPr id="373807" name="Rectangle 47"/>
            <p:cNvSpPr>
              <a:spLocks noChangeArrowheads="1"/>
            </p:cNvSpPr>
            <p:nvPr/>
          </p:nvSpPr>
          <p:spPr bwMode="auto">
            <a:xfrm>
              <a:off x="7242175" y="1643062"/>
              <a:ext cx="652463"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r>
                <a:rPr lang="en-GB" sz="1500" b="1" dirty="0">
                  <a:solidFill>
                    <a:srgbClr val="990000"/>
                  </a:solidFill>
                </a:rPr>
                <a:t>  53%</a:t>
              </a:r>
            </a:p>
          </p:txBody>
        </p:sp>
        <p:sp>
          <p:nvSpPr>
            <p:cNvPr id="373808" name="Rectangle 48"/>
            <p:cNvSpPr>
              <a:spLocks noChangeArrowheads="1"/>
            </p:cNvSpPr>
            <p:nvPr/>
          </p:nvSpPr>
          <p:spPr bwMode="auto">
            <a:xfrm>
              <a:off x="5713413" y="1401763"/>
              <a:ext cx="46037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GB" sz="1500" b="1">
                  <a:solidFill>
                    <a:srgbClr val="990000"/>
                  </a:solidFill>
                </a:rPr>
                <a:t>9%</a:t>
              </a:r>
            </a:p>
          </p:txBody>
        </p:sp>
        <p:sp>
          <p:nvSpPr>
            <p:cNvPr id="373809" name="Rectangle 49"/>
            <p:cNvSpPr>
              <a:spLocks noChangeArrowheads="1"/>
            </p:cNvSpPr>
            <p:nvPr/>
          </p:nvSpPr>
          <p:spPr bwMode="auto">
            <a:xfrm>
              <a:off x="5699125" y="1935163"/>
              <a:ext cx="46037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GB" sz="1500" b="1">
                  <a:solidFill>
                    <a:srgbClr val="990000"/>
                  </a:solidFill>
                </a:rPr>
                <a:t>0%</a:t>
              </a:r>
            </a:p>
          </p:txBody>
        </p:sp>
        <p:sp>
          <p:nvSpPr>
            <p:cNvPr id="373810" name="Rectangle 50"/>
            <p:cNvSpPr>
              <a:spLocks noChangeArrowheads="1"/>
            </p:cNvSpPr>
            <p:nvPr/>
          </p:nvSpPr>
          <p:spPr bwMode="auto">
            <a:xfrm>
              <a:off x="5699125" y="2468563"/>
              <a:ext cx="458788"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GB" sz="1500" b="1">
                  <a:solidFill>
                    <a:srgbClr val="990000"/>
                  </a:solidFill>
                </a:rPr>
                <a:t>1%</a:t>
              </a:r>
            </a:p>
          </p:txBody>
        </p:sp>
        <p:sp>
          <p:nvSpPr>
            <p:cNvPr id="373811" name="Rectangle 51"/>
            <p:cNvSpPr>
              <a:spLocks noChangeArrowheads="1"/>
            </p:cNvSpPr>
            <p:nvPr/>
          </p:nvSpPr>
          <p:spPr bwMode="auto">
            <a:xfrm>
              <a:off x="5699125" y="3001963"/>
              <a:ext cx="56515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GB" sz="1500" b="1">
                  <a:solidFill>
                    <a:srgbClr val="990000"/>
                  </a:solidFill>
                </a:rPr>
                <a:t>15%</a:t>
              </a:r>
            </a:p>
          </p:txBody>
        </p:sp>
        <p:sp>
          <p:nvSpPr>
            <p:cNvPr id="373812" name="Rectangle 52"/>
            <p:cNvSpPr>
              <a:spLocks noChangeArrowheads="1"/>
            </p:cNvSpPr>
            <p:nvPr/>
          </p:nvSpPr>
          <p:spPr bwMode="auto">
            <a:xfrm>
              <a:off x="5699125" y="3535363"/>
              <a:ext cx="46037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GB" sz="1500" b="1">
                  <a:solidFill>
                    <a:srgbClr val="990000"/>
                  </a:solidFill>
                </a:rPr>
                <a:t>4%</a:t>
              </a:r>
            </a:p>
          </p:txBody>
        </p:sp>
        <p:sp>
          <p:nvSpPr>
            <p:cNvPr id="373813" name="Rectangle 53"/>
            <p:cNvSpPr>
              <a:spLocks noChangeArrowheads="1"/>
            </p:cNvSpPr>
            <p:nvPr/>
          </p:nvSpPr>
          <p:spPr bwMode="auto">
            <a:xfrm>
              <a:off x="5699125" y="4068763"/>
              <a:ext cx="458788"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GB" sz="1500" b="1">
                  <a:solidFill>
                    <a:srgbClr val="990000"/>
                  </a:solidFill>
                </a:rPr>
                <a:t>5%</a:t>
              </a:r>
            </a:p>
          </p:txBody>
        </p:sp>
        <p:sp>
          <p:nvSpPr>
            <p:cNvPr id="373814" name="Rectangle 54"/>
            <p:cNvSpPr>
              <a:spLocks noChangeArrowheads="1"/>
            </p:cNvSpPr>
            <p:nvPr/>
          </p:nvSpPr>
          <p:spPr bwMode="auto">
            <a:xfrm>
              <a:off x="5699125" y="4602163"/>
              <a:ext cx="46037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GB" sz="1500" b="1">
                  <a:solidFill>
                    <a:srgbClr val="990000"/>
                  </a:solidFill>
                </a:rPr>
                <a:t>4%</a:t>
              </a:r>
            </a:p>
          </p:txBody>
        </p:sp>
        <p:sp>
          <p:nvSpPr>
            <p:cNvPr id="373815" name="Rectangle 55"/>
            <p:cNvSpPr>
              <a:spLocks noChangeArrowheads="1"/>
            </p:cNvSpPr>
            <p:nvPr/>
          </p:nvSpPr>
          <p:spPr bwMode="auto">
            <a:xfrm>
              <a:off x="5699125" y="5135563"/>
              <a:ext cx="46037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GB" sz="1500" b="1">
                  <a:solidFill>
                    <a:srgbClr val="990000"/>
                  </a:solidFill>
                </a:rPr>
                <a:t>2%</a:t>
              </a:r>
            </a:p>
          </p:txBody>
        </p:sp>
        <p:sp>
          <p:nvSpPr>
            <p:cNvPr id="373816" name="Rectangle 56"/>
            <p:cNvSpPr>
              <a:spLocks noChangeArrowheads="1"/>
            </p:cNvSpPr>
            <p:nvPr/>
          </p:nvSpPr>
          <p:spPr bwMode="auto">
            <a:xfrm>
              <a:off x="5775325" y="5668963"/>
              <a:ext cx="458788"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GB" sz="1500" b="1">
                  <a:solidFill>
                    <a:srgbClr val="990000"/>
                  </a:solidFill>
                </a:rPr>
                <a:t>0%</a:t>
              </a:r>
            </a:p>
          </p:txBody>
        </p:sp>
        <p:sp>
          <p:nvSpPr>
            <p:cNvPr id="373817" name="Rectangle 57"/>
            <p:cNvSpPr>
              <a:spLocks noChangeArrowheads="1"/>
            </p:cNvSpPr>
            <p:nvPr/>
          </p:nvSpPr>
          <p:spPr bwMode="auto">
            <a:xfrm>
              <a:off x="5775325" y="6202363"/>
              <a:ext cx="458788"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GB" sz="1500" b="1">
                  <a:solidFill>
                    <a:srgbClr val="990000"/>
                  </a:solidFill>
                </a:rPr>
                <a:t>0%</a:t>
              </a:r>
            </a:p>
          </p:txBody>
        </p:sp>
        <p:sp>
          <p:nvSpPr>
            <p:cNvPr id="373820" name="Rectangle 60"/>
            <p:cNvSpPr>
              <a:spLocks noChangeArrowheads="1"/>
            </p:cNvSpPr>
            <p:nvPr/>
          </p:nvSpPr>
          <p:spPr bwMode="auto">
            <a:xfrm>
              <a:off x="6384925" y="868363"/>
              <a:ext cx="458788"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GB" sz="1500" b="1"/>
                <a:t>3%</a:t>
              </a:r>
            </a:p>
          </p:txBody>
        </p:sp>
        <p:sp>
          <p:nvSpPr>
            <p:cNvPr id="373821" name="Rectangle 61"/>
            <p:cNvSpPr>
              <a:spLocks noChangeArrowheads="1"/>
            </p:cNvSpPr>
            <p:nvPr/>
          </p:nvSpPr>
          <p:spPr bwMode="auto">
            <a:xfrm>
              <a:off x="7851775" y="1649413"/>
              <a:ext cx="776288" cy="323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r>
                <a:rPr lang="en-GB" sz="1500" b="1" dirty="0">
                  <a:solidFill>
                    <a:schemeClr val="accent2"/>
                  </a:solidFill>
                </a:rPr>
                <a:t>    </a:t>
              </a:r>
              <a:r>
                <a:rPr lang="en-GB" sz="1500" b="1" dirty="0" smtClean="0">
                  <a:solidFill>
                    <a:schemeClr val="accent2"/>
                  </a:solidFill>
                </a:rPr>
                <a:t> </a:t>
              </a:r>
              <a:r>
                <a:rPr lang="en-GB" sz="1500" b="1" dirty="0" smtClean="0"/>
                <a:t>14</a:t>
              </a:r>
              <a:r>
                <a:rPr lang="en-GB" sz="1500" b="1" dirty="0"/>
                <a:t>%</a:t>
              </a:r>
            </a:p>
          </p:txBody>
        </p:sp>
        <p:sp>
          <p:nvSpPr>
            <p:cNvPr id="373822" name="Rectangle 62"/>
            <p:cNvSpPr>
              <a:spLocks noChangeArrowheads="1"/>
            </p:cNvSpPr>
            <p:nvPr/>
          </p:nvSpPr>
          <p:spPr bwMode="auto">
            <a:xfrm>
              <a:off x="6384925" y="1401763"/>
              <a:ext cx="458788"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GB" sz="1500" b="1"/>
                <a:t>3%</a:t>
              </a:r>
            </a:p>
          </p:txBody>
        </p:sp>
        <p:sp>
          <p:nvSpPr>
            <p:cNvPr id="373823" name="Rectangle 63"/>
            <p:cNvSpPr>
              <a:spLocks noChangeArrowheads="1"/>
            </p:cNvSpPr>
            <p:nvPr/>
          </p:nvSpPr>
          <p:spPr bwMode="auto">
            <a:xfrm>
              <a:off x="6384925" y="1935163"/>
              <a:ext cx="46037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GB" sz="1500" b="1"/>
                <a:t>3%</a:t>
              </a:r>
            </a:p>
          </p:txBody>
        </p:sp>
        <p:sp>
          <p:nvSpPr>
            <p:cNvPr id="373824" name="Rectangle 64"/>
            <p:cNvSpPr>
              <a:spLocks noChangeArrowheads="1"/>
            </p:cNvSpPr>
            <p:nvPr/>
          </p:nvSpPr>
          <p:spPr bwMode="auto">
            <a:xfrm>
              <a:off x="6384925" y="2468563"/>
              <a:ext cx="458788"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GB" sz="1500" b="1"/>
                <a:t>8%</a:t>
              </a:r>
            </a:p>
          </p:txBody>
        </p:sp>
        <p:sp>
          <p:nvSpPr>
            <p:cNvPr id="373825" name="Rectangle 65"/>
            <p:cNvSpPr>
              <a:spLocks noChangeArrowheads="1"/>
            </p:cNvSpPr>
            <p:nvPr/>
          </p:nvSpPr>
          <p:spPr bwMode="auto">
            <a:xfrm>
              <a:off x="6384925" y="3001963"/>
              <a:ext cx="46037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GB" sz="1500" b="1"/>
                <a:t>7%</a:t>
              </a:r>
            </a:p>
          </p:txBody>
        </p:sp>
        <p:sp>
          <p:nvSpPr>
            <p:cNvPr id="373826" name="Rectangle 66"/>
            <p:cNvSpPr>
              <a:spLocks noChangeArrowheads="1"/>
            </p:cNvSpPr>
            <p:nvPr/>
          </p:nvSpPr>
          <p:spPr bwMode="auto">
            <a:xfrm>
              <a:off x="6384925" y="3535363"/>
              <a:ext cx="56515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GB" sz="1500" b="1"/>
                <a:t>18%</a:t>
              </a:r>
            </a:p>
          </p:txBody>
        </p:sp>
        <p:sp>
          <p:nvSpPr>
            <p:cNvPr id="373827" name="Rectangle 67"/>
            <p:cNvSpPr>
              <a:spLocks noChangeArrowheads="1"/>
            </p:cNvSpPr>
            <p:nvPr/>
          </p:nvSpPr>
          <p:spPr bwMode="auto">
            <a:xfrm>
              <a:off x="6384925" y="4068763"/>
              <a:ext cx="458788"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GB" sz="1500" b="1"/>
                <a:t>4%</a:t>
              </a:r>
            </a:p>
          </p:txBody>
        </p:sp>
        <p:sp>
          <p:nvSpPr>
            <p:cNvPr id="373828" name="Rectangle 68"/>
            <p:cNvSpPr>
              <a:spLocks noChangeArrowheads="1"/>
            </p:cNvSpPr>
            <p:nvPr/>
          </p:nvSpPr>
          <p:spPr bwMode="auto">
            <a:xfrm>
              <a:off x="6384925" y="4602163"/>
              <a:ext cx="56515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GB" sz="1500" b="1"/>
                <a:t>10%</a:t>
              </a:r>
            </a:p>
          </p:txBody>
        </p:sp>
        <p:sp>
          <p:nvSpPr>
            <p:cNvPr id="373829" name="Rectangle 69"/>
            <p:cNvSpPr>
              <a:spLocks noChangeArrowheads="1"/>
            </p:cNvSpPr>
            <p:nvPr/>
          </p:nvSpPr>
          <p:spPr bwMode="auto">
            <a:xfrm>
              <a:off x="6384925" y="5135563"/>
              <a:ext cx="56515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GB" sz="1500" b="1"/>
                <a:t>10%</a:t>
              </a:r>
            </a:p>
          </p:txBody>
        </p:sp>
        <p:sp>
          <p:nvSpPr>
            <p:cNvPr id="373830" name="Rectangle 70"/>
            <p:cNvSpPr>
              <a:spLocks noChangeArrowheads="1"/>
            </p:cNvSpPr>
            <p:nvPr/>
          </p:nvSpPr>
          <p:spPr bwMode="auto">
            <a:xfrm>
              <a:off x="6461125" y="5668963"/>
              <a:ext cx="46037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GB" sz="1500" b="1"/>
                <a:t>8%</a:t>
              </a:r>
            </a:p>
          </p:txBody>
        </p:sp>
        <p:sp>
          <p:nvSpPr>
            <p:cNvPr id="373831" name="Rectangle 71"/>
            <p:cNvSpPr>
              <a:spLocks noChangeArrowheads="1"/>
            </p:cNvSpPr>
            <p:nvPr/>
          </p:nvSpPr>
          <p:spPr bwMode="auto">
            <a:xfrm>
              <a:off x="6400800" y="6191250"/>
              <a:ext cx="627063"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r>
                <a:rPr lang="en-GB" sz="1500" b="1"/>
                <a:t>12%</a:t>
              </a:r>
            </a:p>
          </p:txBody>
        </p:sp>
        <p:sp>
          <p:nvSpPr>
            <p:cNvPr id="373832" name="Text Box 72"/>
            <p:cNvSpPr txBox="1">
              <a:spLocks noChangeArrowheads="1"/>
            </p:cNvSpPr>
            <p:nvPr/>
          </p:nvSpPr>
          <p:spPr bwMode="auto">
            <a:xfrm>
              <a:off x="7244027" y="1219200"/>
              <a:ext cx="154252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762000">
                <a:defRPr sz="2400">
                  <a:solidFill>
                    <a:schemeClr val="tx1"/>
                  </a:solidFill>
                  <a:latin typeface="Times New Roman" pitchFamily="18" charset="0"/>
                </a:defRPr>
              </a:lvl1pPr>
              <a:lvl2pPr marL="571500" defTabSz="762000">
                <a:defRPr sz="2400">
                  <a:solidFill>
                    <a:schemeClr val="tx1"/>
                  </a:solidFill>
                  <a:latin typeface="Times New Roman" pitchFamily="18" charset="0"/>
                </a:defRPr>
              </a:lvl2pPr>
              <a:lvl3pPr marL="1143000" defTabSz="762000">
                <a:defRPr sz="2400">
                  <a:solidFill>
                    <a:schemeClr val="tx1"/>
                  </a:solidFill>
                  <a:latin typeface="Times New Roman" pitchFamily="18" charset="0"/>
                </a:defRPr>
              </a:lvl3pPr>
              <a:lvl4pPr marL="1714500" defTabSz="762000">
                <a:defRPr sz="2400">
                  <a:solidFill>
                    <a:schemeClr val="tx1"/>
                  </a:solidFill>
                  <a:latin typeface="Times New Roman" pitchFamily="18" charset="0"/>
                </a:defRPr>
              </a:lvl4pPr>
              <a:lvl5pPr marL="2286000" defTabSz="762000">
                <a:defRPr sz="2400">
                  <a:solidFill>
                    <a:schemeClr val="tx1"/>
                  </a:solidFill>
                  <a:latin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defRPr>
              </a:lvl9pPr>
            </a:lstStyle>
            <a:p>
              <a:pPr algn="ctr"/>
              <a:r>
                <a:rPr lang="en-GB" sz="1400" b="1" dirty="0">
                  <a:latin typeface="Arial" pitchFamily="34" charset="0"/>
                </a:rPr>
                <a:t>Colours</a:t>
              </a:r>
            </a:p>
            <a:p>
              <a:pPr algn="ctr"/>
              <a:r>
                <a:rPr lang="en-GB" sz="1400" b="1" dirty="0">
                  <a:solidFill>
                    <a:srgbClr val="990000"/>
                  </a:solidFill>
                  <a:latin typeface="Arial" pitchFamily="34" charset="0"/>
                </a:rPr>
                <a:t>Red</a:t>
              </a:r>
              <a:r>
                <a:rPr lang="en-GB" sz="1400" b="1" dirty="0">
                  <a:latin typeface="Arial" pitchFamily="34" charset="0"/>
                </a:rPr>
                <a:t>	</a:t>
              </a:r>
              <a:r>
                <a:rPr lang="en-GB" sz="1400" dirty="0">
                  <a:latin typeface="Arial" pitchFamily="34" charset="0"/>
                </a:rPr>
                <a:t>Black</a:t>
              </a:r>
            </a:p>
          </p:txBody>
        </p:sp>
      </p:grpSp>
      <p:sp>
        <p:nvSpPr>
          <p:cNvPr id="74" name="Slide Number Placeholder 2"/>
          <p:cNvSpPr>
            <a:spLocks noGrp="1"/>
          </p:cNvSpPr>
          <p:nvPr>
            <p:ph type="sldNum" sz="quarter" idx="12"/>
          </p:nvPr>
        </p:nvSpPr>
        <p:spPr>
          <a:xfrm>
            <a:off x="8636000" y="6445250"/>
            <a:ext cx="444500" cy="365125"/>
          </a:xfrm>
        </p:spPr>
        <p:txBody>
          <a:bodyPr/>
          <a:lstStyle/>
          <a:p>
            <a:pPr>
              <a:defRPr/>
            </a:pPr>
            <a:fld id="{344BAFD0-F2D5-49B2-9B8A-FCB034903132}" type="slidenum">
              <a:rPr lang="en-US" sz="1200" smtClean="0"/>
              <a:pPr>
                <a:defRPr/>
              </a:pPr>
              <a:t>37</a:t>
            </a:fld>
            <a:endParaRPr lang="en-US" sz="1200" dirty="0"/>
          </a:p>
        </p:txBody>
      </p:sp>
    </p:spTree>
    <p:extLst>
      <p:ext uri="{BB962C8B-B14F-4D97-AF65-F5344CB8AC3E}">
        <p14:creationId xmlns:p14="http://schemas.microsoft.com/office/powerpoint/2010/main" val="2701332515"/>
      </p:ext>
    </p:extLst>
  </p:cSld>
  <p:clrMapOvr>
    <a:masterClrMapping/>
  </p:clrMapOvr>
  <p:transition>
    <p:blinds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0" y="1852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bg1"/>
                </a:solidFill>
                <a:latin typeface="Arial" charset="0"/>
              </a:defRPr>
            </a:lvl1pPr>
            <a:lvl2pPr marL="742950" indent="-285750">
              <a:defRPr sz="2400">
                <a:solidFill>
                  <a:schemeClr val="bg1"/>
                </a:solidFill>
                <a:latin typeface="Arial" charset="0"/>
              </a:defRPr>
            </a:lvl2pPr>
            <a:lvl3pPr marL="1143000" indent="-228600">
              <a:defRPr sz="2400">
                <a:solidFill>
                  <a:schemeClr val="bg1"/>
                </a:solidFill>
                <a:latin typeface="Arial" charset="0"/>
              </a:defRPr>
            </a:lvl3pPr>
            <a:lvl4pPr marL="1600200" indent="-228600">
              <a:defRPr sz="2400">
                <a:solidFill>
                  <a:schemeClr val="bg1"/>
                </a:solidFill>
                <a:latin typeface="Arial" charset="0"/>
              </a:defRPr>
            </a:lvl4pPr>
            <a:lvl5pPr marL="2057400" indent="-22860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endParaRPr lang="en-US" altLang="en-US"/>
          </a:p>
        </p:txBody>
      </p:sp>
      <p:sp>
        <p:nvSpPr>
          <p:cNvPr id="33795" name="AutoShape 3"/>
          <p:cNvSpPr>
            <a:spLocks noChangeAspect="1" noChangeArrowheads="1" noTextEdit="1"/>
          </p:cNvSpPr>
          <p:nvPr/>
        </p:nvSpPr>
        <p:spPr bwMode="auto">
          <a:xfrm>
            <a:off x="1008063" y="1052513"/>
            <a:ext cx="7272337" cy="453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3796" name="Rectangle 4"/>
          <p:cNvSpPr>
            <a:spLocks noChangeArrowheads="1"/>
          </p:cNvSpPr>
          <p:nvPr/>
        </p:nvSpPr>
        <p:spPr bwMode="auto">
          <a:xfrm>
            <a:off x="3292475" y="4141788"/>
            <a:ext cx="1204913" cy="547687"/>
          </a:xfrm>
          <a:prstGeom prst="rect">
            <a:avLst/>
          </a:prstGeom>
          <a:solidFill>
            <a:srgbClr val="FFFFFF"/>
          </a:solidFill>
          <a:ln w="19050">
            <a:solidFill>
              <a:srgbClr val="000000"/>
            </a:solidFill>
            <a:miter lim="800000"/>
            <a:headEnd/>
            <a:tailEnd/>
          </a:ln>
        </p:spPr>
        <p:txBody>
          <a:bodyPr/>
          <a:lstStyle>
            <a:lvl1pPr>
              <a:defRPr sz="2400">
                <a:solidFill>
                  <a:schemeClr val="bg1"/>
                </a:solidFill>
                <a:latin typeface="Arial" charset="0"/>
              </a:defRPr>
            </a:lvl1pPr>
            <a:lvl2pPr marL="742950" indent="-285750">
              <a:defRPr sz="2400">
                <a:solidFill>
                  <a:schemeClr val="bg1"/>
                </a:solidFill>
                <a:latin typeface="Arial" charset="0"/>
              </a:defRPr>
            </a:lvl2pPr>
            <a:lvl3pPr marL="1143000" indent="-228600">
              <a:defRPr sz="2400">
                <a:solidFill>
                  <a:schemeClr val="bg1"/>
                </a:solidFill>
                <a:latin typeface="Arial" charset="0"/>
              </a:defRPr>
            </a:lvl3pPr>
            <a:lvl4pPr marL="1600200" indent="-228600">
              <a:defRPr sz="2400">
                <a:solidFill>
                  <a:schemeClr val="bg1"/>
                </a:solidFill>
                <a:latin typeface="Arial" charset="0"/>
              </a:defRPr>
            </a:lvl4pPr>
            <a:lvl5pPr marL="2057400" indent="-22860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endParaRPr lang="en-US" altLang="en-US"/>
          </a:p>
        </p:txBody>
      </p:sp>
      <p:sp>
        <p:nvSpPr>
          <p:cNvPr id="33797" name="Rectangle 5"/>
          <p:cNvSpPr>
            <a:spLocks noChangeArrowheads="1"/>
          </p:cNvSpPr>
          <p:nvPr/>
        </p:nvSpPr>
        <p:spPr bwMode="auto">
          <a:xfrm>
            <a:off x="3402013" y="4214813"/>
            <a:ext cx="58578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bg1"/>
                </a:solidFill>
                <a:latin typeface="Arial" charset="0"/>
              </a:defRPr>
            </a:lvl1pPr>
            <a:lvl2pPr marL="742950" indent="-285750">
              <a:defRPr sz="2400">
                <a:solidFill>
                  <a:schemeClr val="bg1"/>
                </a:solidFill>
                <a:latin typeface="Arial" charset="0"/>
              </a:defRPr>
            </a:lvl2pPr>
            <a:lvl3pPr marL="1143000" indent="-228600">
              <a:defRPr sz="2400">
                <a:solidFill>
                  <a:schemeClr val="bg1"/>
                </a:solidFill>
                <a:latin typeface="Arial" charset="0"/>
              </a:defRPr>
            </a:lvl3pPr>
            <a:lvl4pPr marL="1600200" indent="-228600">
              <a:defRPr sz="2400">
                <a:solidFill>
                  <a:schemeClr val="bg1"/>
                </a:solidFill>
                <a:latin typeface="Arial" charset="0"/>
              </a:defRPr>
            </a:lvl4pPr>
            <a:lvl5pPr marL="2057400" indent="-22860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r>
              <a:rPr lang="en-US" altLang="en-US" sz="1200" b="1">
                <a:solidFill>
                  <a:srgbClr val="000000"/>
                </a:solidFill>
              </a:rPr>
              <a:t>Leading</a:t>
            </a:r>
            <a:endParaRPr lang="en-US" altLang="en-US" sz="1800">
              <a:solidFill>
                <a:schemeClr val="tx1"/>
              </a:solidFill>
            </a:endParaRPr>
          </a:p>
        </p:txBody>
      </p:sp>
      <p:sp>
        <p:nvSpPr>
          <p:cNvPr id="33798" name="Rectangle 6"/>
          <p:cNvSpPr>
            <a:spLocks noChangeArrowheads="1"/>
          </p:cNvSpPr>
          <p:nvPr/>
        </p:nvSpPr>
        <p:spPr bwMode="auto">
          <a:xfrm>
            <a:off x="3402013" y="4433888"/>
            <a:ext cx="82391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bg1"/>
                </a:solidFill>
                <a:latin typeface="Arial" charset="0"/>
              </a:defRPr>
            </a:lvl1pPr>
            <a:lvl2pPr marL="742950" indent="-285750">
              <a:defRPr sz="2400">
                <a:solidFill>
                  <a:schemeClr val="bg1"/>
                </a:solidFill>
                <a:latin typeface="Arial" charset="0"/>
              </a:defRPr>
            </a:lvl2pPr>
            <a:lvl3pPr marL="1143000" indent="-228600">
              <a:defRPr sz="2400">
                <a:solidFill>
                  <a:schemeClr val="bg1"/>
                </a:solidFill>
                <a:latin typeface="Arial" charset="0"/>
              </a:defRPr>
            </a:lvl3pPr>
            <a:lvl4pPr marL="1600200" indent="-228600">
              <a:defRPr sz="2400">
                <a:solidFill>
                  <a:schemeClr val="bg1"/>
                </a:solidFill>
                <a:latin typeface="Arial" charset="0"/>
              </a:defRPr>
            </a:lvl4pPr>
            <a:lvl5pPr marL="2057400" indent="-22860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r>
              <a:rPr lang="en-US" altLang="en-US" sz="1200" b="1">
                <a:solidFill>
                  <a:srgbClr val="000000"/>
                </a:solidFill>
              </a:rPr>
              <a:t>institutions</a:t>
            </a:r>
            <a:endParaRPr lang="en-US" altLang="en-US" sz="1800">
              <a:solidFill>
                <a:schemeClr val="tx1"/>
              </a:solidFill>
            </a:endParaRPr>
          </a:p>
        </p:txBody>
      </p:sp>
      <p:sp>
        <p:nvSpPr>
          <p:cNvPr id="33799" name="Rectangle 7"/>
          <p:cNvSpPr>
            <a:spLocks noChangeArrowheads="1"/>
          </p:cNvSpPr>
          <p:nvPr/>
        </p:nvSpPr>
        <p:spPr bwMode="auto">
          <a:xfrm>
            <a:off x="2525713" y="2387600"/>
            <a:ext cx="1204912" cy="547688"/>
          </a:xfrm>
          <a:prstGeom prst="rect">
            <a:avLst/>
          </a:prstGeom>
          <a:solidFill>
            <a:srgbClr val="FFFFFF"/>
          </a:solidFill>
          <a:ln w="19050">
            <a:solidFill>
              <a:srgbClr val="000000"/>
            </a:solidFill>
            <a:miter lim="800000"/>
            <a:headEnd/>
            <a:tailEnd/>
          </a:ln>
        </p:spPr>
        <p:txBody>
          <a:bodyPr/>
          <a:lstStyle>
            <a:lvl1pPr>
              <a:defRPr sz="2400">
                <a:solidFill>
                  <a:schemeClr val="bg1"/>
                </a:solidFill>
                <a:latin typeface="Arial" charset="0"/>
              </a:defRPr>
            </a:lvl1pPr>
            <a:lvl2pPr marL="742950" indent="-285750">
              <a:defRPr sz="2400">
                <a:solidFill>
                  <a:schemeClr val="bg1"/>
                </a:solidFill>
                <a:latin typeface="Arial" charset="0"/>
              </a:defRPr>
            </a:lvl2pPr>
            <a:lvl3pPr marL="1143000" indent="-228600">
              <a:defRPr sz="2400">
                <a:solidFill>
                  <a:schemeClr val="bg1"/>
                </a:solidFill>
                <a:latin typeface="Arial" charset="0"/>
              </a:defRPr>
            </a:lvl3pPr>
            <a:lvl4pPr marL="1600200" indent="-228600">
              <a:defRPr sz="2400">
                <a:solidFill>
                  <a:schemeClr val="bg1"/>
                </a:solidFill>
                <a:latin typeface="Arial" charset="0"/>
              </a:defRPr>
            </a:lvl4pPr>
            <a:lvl5pPr marL="2057400" indent="-22860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endParaRPr lang="en-US" altLang="en-US"/>
          </a:p>
        </p:txBody>
      </p:sp>
      <p:sp>
        <p:nvSpPr>
          <p:cNvPr id="33800" name="Rectangle 8"/>
          <p:cNvSpPr>
            <a:spLocks noChangeArrowheads="1"/>
          </p:cNvSpPr>
          <p:nvPr/>
        </p:nvSpPr>
        <p:spPr bwMode="auto">
          <a:xfrm>
            <a:off x="1757363" y="1728788"/>
            <a:ext cx="1204912" cy="547687"/>
          </a:xfrm>
          <a:prstGeom prst="rect">
            <a:avLst/>
          </a:prstGeom>
          <a:solidFill>
            <a:srgbClr val="FFFFFF"/>
          </a:solidFill>
          <a:ln w="19050">
            <a:solidFill>
              <a:srgbClr val="000000"/>
            </a:solidFill>
            <a:miter lim="800000"/>
            <a:headEnd/>
            <a:tailEnd/>
          </a:ln>
        </p:spPr>
        <p:txBody>
          <a:bodyPr/>
          <a:lstStyle>
            <a:lvl1pPr>
              <a:defRPr sz="2400">
                <a:solidFill>
                  <a:schemeClr val="bg1"/>
                </a:solidFill>
                <a:latin typeface="Arial" charset="0"/>
              </a:defRPr>
            </a:lvl1pPr>
            <a:lvl2pPr marL="742950" indent="-285750">
              <a:defRPr sz="2400">
                <a:solidFill>
                  <a:schemeClr val="bg1"/>
                </a:solidFill>
                <a:latin typeface="Arial" charset="0"/>
              </a:defRPr>
            </a:lvl2pPr>
            <a:lvl3pPr marL="1143000" indent="-228600">
              <a:defRPr sz="2400">
                <a:solidFill>
                  <a:schemeClr val="bg1"/>
                </a:solidFill>
                <a:latin typeface="Arial" charset="0"/>
              </a:defRPr>
            </a:lvl3pPr>
            <a:lvl4pPr marL="1600200" indent="-228600">
              <a:defRPr sz="2400">
                <a:solidFill>
                  <a:schemeClr val="bg1"/>
                </a:solidFill>
                <a:latin typeface="Arial" charset="0"/>
              </a:defRPr>
            </a:lvl4pPr>
            <a:lvl5pPr marL="2057400" indent="-22860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endParaRPr lang="en-US" altLang="en-US"/>
          </a:p>
        </p:txBody>
      </p:sp>
      <p:sp>
        <p:nvSpPr>
          <p:cNvPr id="33801" name="Rectangle 9"/>
          <p:cNvSpPr>
            <a:spLocks noChangeArrowheads="1"/>
          </p:cNvSpPr>
          <p:nvPr/>
        </p:nvSpPr>
        <p:spPr bwMode="auto">
          <a:xfrm>
            <a:off x="3292475" y="3044825"/>
            <a:ext cx="1204913" cy="563563"/>
          </a:xfrm>
          <a:prstGeom prst="rect">
            <a:avLst/>
          </a:prstGeom>
          <a:solidFill>
            <a:srgbClr val="FFFFFF"/>
          </a:solidFill>
          <a:ln w="19050">
            <a:solidFill>
              <a:srgbClr val="000000"/>
            </a:solidFill>
            <a:miter lim="800000"/>
            <a:headEnd/>
            <a:tailEnd/>
          </a:ln>
        </p:spPr>
        <p:txBody>
          <a:bodyPr/>
          <a:lstStyle>
            <a:lvl1pPr>
              <a:defRPr sz="2400">
                <a:solidFill>
                  <a:schemeClr val="bg1"/>
                </a:solidFill>
                <a:latin typeface="Arial" charset="0"/>
              </a:defRPr>
            </a:lvl1pPr>
            <a:lvl2pPr marL="742950" indent="-285750">
              <a:defRPr sz="2400">
                <a:solidFill>
                  <a:schemeClr val="bg1"/>
                </a:solidFill>
                <a:latin typeface="Arial" charset="0"/>
              </a:defRPr>
            </a:lvl2pPr>
            <a:lvl3pPr marL="1143000" indent="-228600">
              <a:defRPr sz="2400">
                <a:solidFill>
                  <a:schemeClr val="bg1"/>
                </a:solidFill>
                <a:latin typeface="Arial" charset="0"/>
              </a:defRPr>
            </a:lvl3pPr>
            <a:lvl4pPr marL="1600200" indent="-228600">
              <a:defRPr sz="2400">
                <a:solidFill>
                  <a:schemeClr val="bg1"/>
                </a:solidFill>
                <a:latin typeface="Arial" charset="0"/>
              </a:defRPr>
            </a:lvl4pPr>
            <a:lvl5pPr marL="2057400" indent="-22860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endParaRPr lang="en-US" altLang="en-US"/>
          </a:p>
        </p:txBody>
      </p:sp>
      <p:sp>
        <p:nvSpPr>
          <p:cNvPr id="33802" name="Rectangle 10"/>
          <p:cNvSpPr>
            <a:spLocks noChangeArrowheads="1"/>
          </p:cNvSpPr>
          <p:nvPr/>
        </p:nvSpPr>
        <p:spPr bwMode="auto">
          <a:xfrm>
            <a:off x="1866900" y="2020888"/>
            <a:ext cx="58578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bg1"/>
                </a:solidFill>
                <a:latin typeface="Arial" charset="0"/>
              </a:defRPr>
            </a:lvl1pPr>
            <a:lvl2pPr marL="742950" indent="-285750">
              <a:defRPr sz="2400">
                <a:solidFill>
                  <a:schemeClr val="bg1"/>
                </a:solidFill>
                <a:latin typeface="Arial" charset="0"/>
              </a:defRPr>
            </a:lvl2pPr>
            <a:lvl3pPr marL="1143000" indent="-228600">
              <a:defRPr sz="2400">
                <a:solidFill>
                  <a:schemeClr val="bg1"/>
                </a:solidFill>
                <a:latin typeface="Arial" charset="0"/>
              </a:defRPr>
            </a:lvl3pPr>
            <a:lvl4pPr marL="1600200" indent="-228600">
              <a:defRPr sz="2400">
                <a:solidFill>
                  <a:schemeClr val="bg1"/>
                </a:solidFill>
                <a:latin typeface="Arial" charset="0"/>
              </a:defRPr>
            </a:lvl4pPr>
            <a:lvl5pPr marL="2057400" indent="-22860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r>
              <a:rPr lang="en-US" altLang="en-US" sz="1200" b="1">
                <a:solidFill>
                  <a:srgbClr val="000000"/>
                </a:solidFill>
              </a:rPr>
              <a:t>(owned)</a:t>
            </a:r>
            <a:endParaRPr lang="en-US" altLang="en-US" sz="1800">
              <a:solidFill>
                <a:schemeClr val="tx1"/>
              </a:solidFill>
            </a:endParaRPr>
          </a:p>
        </p:txBody>
      </p:sp>
      <p:sp>
        <p:nvSpPr>
          <p:cNvPr id="33803" name="Rectangle 11"/>
          <p:cNvSpPr>
            <a:spLocks noChangeArrowheads="1"/>
          </p:cNvSpPr>
          <p:nvPr/>
        </p:nvSpPr>
        <p:spPr bwMode="auto">
          <a:xfrm>
            <a:off x="1866900" y="1801813"/>
            <a:ext cx="77946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bg1"/>
                </a:solidFill>
                <a:latin typeface="Arial" charset="0"/>
              </a:defRPr>
            </a:lvl1pPr>
            <a:lvl2pPr marL="742950" indent="-285750">
              <a:defRPr sz="2400">
                <a:solidFill>
                  <a:schemeClr val="bg1"/>
                </a:solidFill>
                <a:latin typeface="Arial" charset="0"/>
              </a:defRPr>
            </a:lvl2pPr>
            <a:lvl3pPr marL="1143000" indent="-228600">
              <a:defRPr sz="2400">
                <a:solidFill>
                  <a:schemeClr val="bg1"/>
                </a:solidFill>
                <a:latin typeface="Arial" charset="0"/>
              </a:defRPr>
            </a:lvl3pPr>
            <a:lvl4pPr marL="1600200" indent="-228600">
              <a:defRPr sz="2400">
                <a:solidFill>
                  <a:schemeClr val="bg1"/>
                </a:solidFill>
                <a:latin typeface="Arial" charset="0"/>
              </a:defRPr>
            </a:lvl4pPr>
            <a:lvl5pPr marL="2057400" indent="-22860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r>
              <a:rPr lang="en-US" altLang="en-US" sz="1200" b="1">
                <a:solidFill>
                  <a:srgbClr val="000000"/>
                </a:solidFill>
              </a:rPr>
              <a:t>Distributor</a:t>
            </a:r>
            <a:endParaRPr lang="en-US" altLang="en-US" sz="1800">
              <a:solidFill>
                <a:schemeClr val="tx1"/>
              </a:solidFill>
            </a:endParaRPr>
          </a:p>
        </p:txBody>
      </p:sp>
      <p:sp>
        <p:nvSpPr>
          <p:cNvPr id="33804" name="Rectangle 12"/>
          <p:cNvSpPr>
            <a:spLocks noChangeArrowheads="1"/>
          </p:cNvSpPr>
          <p:nvPr/>
        </p:nvSpPr>
        <p:spPr bwMode="auto">
          <a:xfrm>
            <a:off x="2633663" y="2460625"/>
            <a:ext cx="8540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bg1"/>
                </a:solidFill>
                <a:latin typeface="Arial" charset="0"/>
              </a:defRPr>
            </a:lvl1pPr>
            <a:lvl2pPr marL="742950" indent="-285750">
              <a:defRPr sz="2400">
                <a:solidFill>
                  <a:schemeClr val="bg1"/>
                </a:solidFill>
                <a:latin typeface="Arial" charset="0"/>
              </a:defRPr>
            </a:lvl2pPr>
            <a:lvl3pPr marL="1143000" indent="-228600">
              <a:defRPr sz="2400">
                <a:solidFill>
                  <a:schemeClr val="bg1"/>
                </a:solidFill>
                <a:latin typeface="Arial" charset="0"/>
              </a:defRPr>
            </a:lvl3pPr>
            <a:lvl4pPr marL="1600200" indent="-228600">
              <a:defRPr sz="2400">
                <a:solidFill>
                  <a:schemeClr val="bg1"/>
                </a:solidFill>
                <a:latin typeface="Arial" charset="0"/>
              </a:defRPr>
            </a:lvl4pPr>
            <a:lvl5pPr marL="2057400" indent="-22860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r>
              <a:rPr lang="en-US" altLang="en-US" sz="1200" b="1">
                <a:solidFill>
                  <a:srgbClr val="000000"/>
                </a:solidFill>
              </a:rPr>
              <a:t>Sales force </a:t>
            </a:r>
            <a:endParaRPr lang="en-US" altLang="en-US" sz="1800">
              <a:solidFill>
                <a:schemeClr val="tx1"/>
              </a:solidFill>
            </a:endParaRPr>
          </a:p>
        </p:txBody>
      </p:sp>
      <p:sp>
        <p:nvSpPr>
          <p:cNvPr id="33805" name="Rectangle 13"/>
          <p:cNvSpPr>
            <a:spLocks noChangeArrowheads="1"/>
          </p:cNvSpPr>
          <p:nvPr/>
        </p:nvSpPr>
        <p:spPr bwMode="auto">
          <a:xfrm>
            <a:off x="3402013" y="3117850"/>
            <a:ext cx="10779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bg1"/>
                </a:solidFill>
                <a:latin typeface="Arial" charset="0"/>
              </a:defRPr>
            </a:lvl1pPr>
            <a:lvl2pPr marL="742950" indent="-285750">
              <a:defRPr sz="2400">
                <a:solidFill>
                  <a:schemeClr val="bg1"/>
                </a:solidFill>
                <a:latin typeface="Arial" charset="0"/>
              </a:defRPr>
            </a:lvl2pPr>
            <a:lvl3pPr marL="1143000" indent="-228600">
              <a:defRPr sz="2400">
                <a:solidFill>
                  <a:schemeClr val="bg1"/>
                </a:solidFill>
                <a:latin typeface="Arial" charset="0"/>
              </a:defRPr>
            </a:lvl3pPr>
            <a:lvl4pPr marL="1600200" indent="-228600">
              <a:defRPr sz="2400">
                <a:solidFill>
                  <a:schemeClr val="bg1"/>
                </a:solidFill>
                <a:latin typeface="Arial" charset="0"/>
              </a:defRPr>
            </a:lvl4pPr>
            <a:lvl5pPr marL="2057400" indent="-22860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r>
              <a:rPr lang="en-US" altLang="en-US" sz="1200" b="1">
                <a:solidFill>
                  <a:srgbClr val="000000"/>
                </a:solidFill>
              </a:rPr>
              <a:t>Buying groups</a:t>
            </a:r>
            <a:endParaRPr lang="en-US" altLang="en-US" sz="1800">
              <a:solidFill>
                <a:schemeClr val="tx1"/>
              </a:solidFill>
            </a:endParaRPr>
          </a:p>
        </p:txBody>
      </p:sp>
      <p:sp>
        <p:nvSpPr>
          <p:cNvPr id="33806" name="Rectangle 14"/>
          <p:cNvSpPr>
            <a:spLocks noChangeArrowheads="1"/>
          </p:cNvSpPr>
          <p:nvPr/>
        </p:nvSpPr>
        <p:spPr bwMode="auto">
          <a:xfrm>
            <a:off x="5813425" y="4251325"/>
            <a:ext cx="1208088" cy="544513"/>
          </a:xfrm>
          <a:prstGeom prst="rect">
            <a:avLst/>
          </a:prstGeom>
          <a:solidFill>
            <a:srgbClr val="FFFFFF"/>
          </a:solidFill>
          <a:ln w="19050">
            <a:solidFill>
              <a:srgbClr val="000000"/>
            </a:solidFill>
            <a:miter lim="800000"/>
            <a:headEnd/>
            <a:tailEnd/>
          </a:ln>
        </p:spPr>
        <p:txBody>
          <a:bodyPr/>
          <a:lstStyle>
            <a:lvl1pPr>
              <a:defRPr sz="2400">
                <a:solidFill>
                  <a:schemeClr val="bg1"/>
                </a:solidFill>
                <a:latin typeface="Arial" charset="0"/>
              </a:defRPr>
            </a:lvl1pPr>
            <a:lvl2pPr marL="742950" indent="-285750">
              <a:defRPr sz="2400">
                <a:solidFill>
                  <a:schemeClr val="bg1"/>
                </a:solidFill>
                <a:latin typeface="Arial" charset="0"/>
              </a:defRPr>
            </a:lvl2pPr>
            <a:lvl3pPr marL="1143000" indent="-228600">
              <a:defRPr sz="2400">
                <a:solidFill>
                  <a:schemeClr val="bg1"/>
                </a:solidFill>
                <a:latin typeface="Arial" charset="0"/>
              </a:defRPr>
            </a:lvl3pPr>
            <a:lvl4pPr marL="1600200" indent="-228600">
              <a:defRPr sz="2400">
                <a:solidFill>
                  <a:schemeClr val="bg1"/>
                </a:solidFill>
                <a:latin typeface="Arial" charset="0"/>
              </a:defRPr>
            </a:lvl4pPr>
            <a:lvl5pPr marL="2057400" indent="-22860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endParaRPr lang="en-US" altLang="en-US"/>
          </a:p>
        </p:txBody>
      </p:sp>
      <p:sp>
        <p:nvSpPr>
          <p:cNvPr id="33807" name="Rectangle 15"/>
          <p:cNvSpPr>
            <a:spLocks noChangeArrowheads="1"/>
          </p:cNvSpPr>
          <p:nvPr/>
        </p:nvSpPr>
        <p:spPr bwMode="auto">
          <a:xfrm>
            <a:off x="4718050" y="3592513"/>
            <a:ext cx="1204913" cy="547687"/>
          </a:xfrm>
          <a:prstGeom prst="rect">
            <a:avLst/>
          </a:prstGeom>
          <a:solidFill>
            <a:srgbClr val="FFFFFF"/>
          </a:solidFill>
          <a:ln w="19050">
            <a:solidFill>
              <a:srgbClr val="000000"/>
            </a:solidFill>
            <a:miter lim="800000"/>
            <a:headEnd/>
            <a:tailEnd/>
          </a:ln>
        </p:spPr>
        <p:txBody>
          <a:bodyPr/>
          <a:lstStyle>
            <a:lvl1pPr>
              <a:defRPr sz="2400">
                <a:solidFill>
                  <a:schemeClr val="bg1"/>
                </a:solidFill>
                <a:latin typeface="Arial" charset="0"/>
              </a:defRPr>
            </a:lvl1pPr>
            <a:lvl2pPr marL="742950" indent="-285750">
              <a:defRPr sz="2400">
                <a:solidFill>
                  <a:schemeClr val="bg1"/>
                </a:solidFill>
                <a:latin typeface="Arial" charset="0"/>
              </a:defRPr>
            </a:lvl2pPr>
            <a:lvl3pPr marL="1143000" indent="-228600">
              <a:defRPr sz="2400">
                <a:solidFill>
                  <a:schemeClr val="bg1"/>
                </a:solidFill>
                <a:latin typeface="Arial" charset="0"/>
              </a:defRPr>
            </a:lvl3pPr>
            <a:lvl4pPr marL="1600200" indent="-228600">
              <a:defRPr sz="2400">
                <a:solidFill>
                  <a:schemeClr val="bg1"/>
                </a:solidFill>
                <a:latin typeface="Arial" charset="0"/>
              </a:defRPr>
            </a:lvl4pPr>
            <a:lvl5pPr marL="2057400" indent="-22860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endParaRPr lang="en-US" altLang="en-US"/>
          </a:p>
        </p:txBody>
      </p:sp>
      <p:sp>
        <p:nvSpPr>
          <p:cNvPr id="33808" name="Rectangle 16"/>
          <p:cNvSpPr>
            <a:spLocks noChangeArrowheads="1"/>
          </p:cNvSpPr>
          <p:nvPr/>
        </p:nvSpPr>
        <p:spPr bwMode="auto">
          <a:xfrm>
            <a:off x="6910388" y="4908550"/>
            <a:ext cx="1203325" cy="547688"/>
          </a:xfrm>
          <a:prstGeom prst="rect">
            <a:avLst/>
          </a:prstGeom>
          <a:solidFill>
            <a:srgbClr val="FFFFFF"/>
          </a:solidFill>
          <a:ln w="19050">
            <a:solidFill>
              <a:srgbClr val="000000"/>
            </a:solidFill>
            <a:miter lim="800000"/>
            <a:headEnd/>
            <a:tailEnd/>
          </a:ln>
        </p:spPr>
        <p:txBody>
          <a:bodyPr/>
          <a:lstStyle>
            <a:lvl1pPr>
              <a:defRPr sz="2400">
                <a:solidFill>
                  <a:schemeClr val="bg1"/>
                </a:solidFill>
                <a:latin typeface="Arial" charset="0"/>
              </a:defRPr>
            </a:lvl1pPr>
            <a:lvl2pPr marL="742950" indent="-285750">
              <a:defRPr sz="2400">
                <a:solidFill>
                  <a:schemeClr val="bg1"/>
                </a:solidFill>
                <a:latin typeface="Arial" charset="0"/>
              </a:defRPr>
            </a:lvl2pPr>
            <a:lvl3pPr marL="1143000" indent="-228600">
              <a:defRPr sz="2400">
                <a:solidFill>
                  <a:schemeClr val="bg1"/>
                </a:solidFill>
                <a:latin typeface="Arial" charset="0"/>
              </a:defRPr>
            </a:lvl3pPr>
            <a:lvl4pPr marL="1600200" indent="-228600">
              <a:defRPr sz="2400">
                <a:solidFill>
                  <a:schemeClr val="bg1"/>
                </a:solidFill>
                <a:latin typeface="Arial" charset="0"/>
              </a:defRPr>
            </a:lvl4pPr>
            <a:lvl5pPr marL="2057400" indent="-22860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endParaRPr lang="en-US" altLang="en-US"/>
          </a:p>
        </p:txBody>
      </p:sp>
      <p:sp>
        <p:nvSpPr>
          <p:cNvPr id="33809" name="Rectangle 17"/>
          <p:cNvSpPr>
            <a:spLocks noChangeArrowheads="1"/>
          </p:cNvSpPr>
          <p:nvPr/>
        </p:nvSpPr>
        <p:spPr bwMode="auto">
          <a:xfrm>
            <a:off x="990600" y="1071563"/>
            <a:ext cx="1204913" cy="547687"/>
          </a:xfrm>
          <a:prstGeom prst="rect">
            <a:avLst/>
          </a:prstGeom>
          <a:solidFill>
            <a:srgbClr val="FFFFFF"/>
          </a:solidFill>
          <a:ln w="19050">
            <a:solidFill>
              <a:srgbClr val="000000"/>
            </a:solidFill>
            <a:miter lim="800000"/>
            <a:headEnd/>
            <a:tailEnd/>
          </a:ln>
        </p:spPr>
        <p:txBody>
          <a:bodyPr/>
          <a:lstStyle>
            <a:lvl1pPr>
              <a:defRPr sz="2400">
                <a:solidFill>
                  <a:schemeClr val="bg1"/>
                </a:solidFill>
                <a:latin typeface="Arial" charset="0"/>
              </a:defRPr>
            </a:lvl1pPr>
            <a:lvl2pPr marL="742950" indent="-285750">
              <a:defRPr sz="2400">
                <a:solidFill>
                  <a:schemeClr val="bg1"/>
                </a:solidFill>
                <a:latin typeface="Arial" charset="0"/>
              </a:defRPr>
            </a:lvl2pPr>
            <a:lvl3pPr marL="1143000" indent="-228600">
              <a:defRPr sz="2400">
                <a:solidFill>
                  <a:schemeClr val="bg1"/>
                </a:solidFill>
                <a:latin typeface="Arial" charset="0"/>
              </a:defRPr>
            </a:lvl3pPr>
            <a:lvl4pPr marL="1600200" indent="-228600">
              <a:defRPr sz="2400">
                <a:solidFill>
                  <a:schemeClr val="bg1"/>
                </a:solidFill>
                <a:latin typeface="Arial" charset="0"/>
              </a:defRPr>
            </a:lvl4pPr>
            <a:lvl5pPr marL="2057400" indent="-22860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endParaRPr lang="en-US" altLang="en-US"/>
          </a:p>
        </p:txBody>
      </p:sp>
      <p:sp>
        <p:nvSpPr>
          <p:cNvPr id="33810" name="Rectangle 18"/>
          <p:cNvSpPr>
            <a:spLocks noChangeArrowheads="1"/>
          </p:cNvSpPr>
          <p:nvPr/>
        </p:nvSpPr>
        <p:spPr bwMode="auto">
          <a:xfrm>
            <a:off x="1100138" y="1144588"/>
            <a:ext cx="104775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bg1"/>
                </a:solidFill>
                <a:latin typeface="Arial" charset="0"/>
              </a:defRPr>
            </a:lvl1pPr>
            <a:lvl2pPr marL="742950" indent="-285750">
              <a:defRPr sz="2400">
                <a:solidFill>
                  <a:schemeClr val="bg1"/>
                </a:solidFill>
                <a:latin typeface="Arial" charset="0"/>
              </a:defRPr>
            </a:lvl2pPr>
            <a:lvl3pPr marL="1143000" indent="-228600">
              <a:defRPr sz="2400">
                <a:solidFill>
                  <a:schemeClr val="bg1"/>
                </a:solidFill>
                <a:latin typeface="Arial" charset="0"/>
              </a:defRPr>
            </a:lvl3pPr>
            <a:lvl4pPr marL="1600200" indent="-228600">
              <a:defRPr sz="2400">
                <a:solidFill>
                  <a:schemeClr val="bg1"/>
                </a:solidFill>
                <a:latin typeface="Arial" charset="0"/>
              </a:defRPr>
            </a:lvl4pPr>
            <a:lvl5pPr marL="2057400" indent="-22860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r>
              <a:rPr lang="en-US" altLang="en-US" sz="1200" b="1">
                <a:solidFill>
                  <a:srgbClr val="000000"/>
                </a:solidFill>
              </a:rPr>
              <a:t>Manufacturers</a:t>
            </a:r>
            <a:endParaRPr lang="en-US" altLang="en-US" sz="1800">
              <a:solidFill>
                <a:schemeClr val="tx1"/>
              </a:solidFill>
            </a:endParaRPr>
          </a:p>
        </p:txBody>
      </p:sp>
      <p:sp>
        <p:nvSpPr>
          <p:cNvPr id="33811" name="Rectangle 19"/>
          <p:cNvSpPr>
            <a:spLocks noChangeArrowheads="1"/>
          </p:cNvSpPr>
          <p:nvPr/>
        </p:nvSpPr>
        <p:spPr bwMode="auto">
          <a:xfrm>
            <a:off x="1100138" y="1363663"/>
            <a:ext cx="74453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bg1"/>
                </a:solidFill>
                <a:latin typeface="Arial" charset="0"/>
              </a:defRPr>
            </a:lvl1pPr>
            <a:lvl2pPr marL="742950" indent="-285750">
              <a:defRPr sz="2400">
                <a:solidFill>
                  <a:schemeClr val="bg1"/>
                </a:solidFill>
                <a:latin typeface="Arial" charset="0"/>
              </a:defRPr>
            </a:lvl2pPr>
            <a:lvl3pPr marL="1143000" indent="-228600">
              <a:defRPr sz="2400">
                <a:solidFill>
                  <a:schemeClr val="bg1"/>
                </a:solidFill>
                <a:latin typeface="Arial" charset="0"/>
              </a:defRPr>
            </a:lvl3pPr>
            <a:lvl4pPr marL="1600200" indent="-228600">
              <a:defRPr sz="2400">
                <a:solidFill>
                  <a:schemeClr val="bg1"/>
                </a:solidFill>
                <a:latin typeface="Arial" charset="0"/>
              </a:defRPr>
            </a:lvl4pPr>
            <a:lvl5pPr marL="2057400" indent="-22860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r>
              <a:rPr lang="en-US" altLang="en-US" sz="1200" b="1">
                <a:solidFill>
                  <a:srgbClr val="000080"/>
                </a:solidFill>
              </a:rPr>
              <a:t>1300 units</a:t>
            </a:r>
            <a:endParaRPr lang="en-US" altLang="en-US" sz="1800">
              <a:solidFill>
                <a:schemeClr val="tx1"/>
              </a:solidFill>
            </a:endParaRPr>
          </a:p>
        </p:txBody>
      </p:sp>
      <p:sp>
        <p:nvSpPr>
          <p:cNvPr id="33812" name="Rectangle 20"/>
          <p:cNvSpPr>
            <a:spLocks noChangeArrowheads="1"/>
          </p:cNvSpPr>
          <p:nvPr/>
        </p:nvSpPr>
        <p:spPr bwMode="auto">
          <a:xfrm>
            <a:off x="1127125" y="2679700"/>
            <a:ext cx="7445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bg1"/>
                </a:solidFill>
                <a:latin typeface="Arial" charset="0"/>
              </a:defRPr>
            </a:lvl1pPr>
            <a:lvl2pPr marL="742950" indent="-285750">
              <a:defRPr sz="2400">
                <a:solidFill>
                  <a:schemeClr val="bg1"/>
                </a:solidFill>
                <a:latin typeface="Arial" charset="0"/>
              </a:defRPr>
            </a:lvl2pPr>
            <a:lvl3pPr marL="1143000" indent="-228600">
              <a:defRPr sz="2400">
                <a:solidFill>
                  <a:schemeClr val="bg1"/>
                </a:solidFill>
                <a:latin typeface="Arial" charset="0"/>
              </a:defRPr>
            </a:lvl3pPr>
            <a:lvl4pPr marL="1600200" indent="-228600">
              <a:defRPr sz="2400">
                <a:solidFill>
                  <a:schemeClr val="bg1"/>
                </a:solidFill>
                <a:latin typeface="Arial" charset="0"/>
              </a:defRPr>
            </a:lvl4pPr>
            <a:lvl5pPr marL="2057400" indent="-22860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r>
              <a:rPr lang="en-US" altLang="en-US" sz="1200" b="1">
                <a:solidFill>
                  <a:srgbClr val="000080"/>
                </a:solidFill>
              </a:rPr>
              <a:t>1160 units</a:t>
            </a:r>
            <a:endParaRPr lang="en-US" altLang="en-US" sz="1800">
              <a:solidFill>
                <a:schemeClr val="tx1"/>
              </a:solidFill>
            </a:endParaRPr>
          </a:p>
        </p:txBody>
      </p:sp>
      <p:sp>
        <p:nvSpPr>
          <p:cNvPr id="33813" name="Rectangle 21"/>
          <p:cNvSpPr>
            <a:spLocks noChangeArrowheads="1"/>
          </p:cNvSpPr>
          <p:nvPr/>
        </p:nvSpPr>
        <p:spPr bwMode="auto">
          <a:xfrm>
            <a:off x="2003425" y="2676525"/>
            <a:ext cx="21748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bg1"/>
                </a:solidFill>
                <a:latin typeface="Arial" charset="0"/>
              </a:defRPr>
            </a:lvl1pPr>
            <a:lvl2pPr marL="742950" indent="-285750">
              <a:defRPr sz="2400">
                <a:solidFill>
                  <a:schemeClr val="bg1"/>
                </a:solidFill>
                <a:latin typeface="Arial" charset="0"/>
              </a:defRPr>
            </a:lvl2pPr>
            <a:lvl3pPr marL="1143000" indent="-228600">
              <a:defRPr sz="2400">
                <a:solidFill>
                  <a:schemeClr val="bg1"/>
                </a:solidFill>
                <a:latin typeface="Arial" charset="0"/>
              </a:defRPr>
            </a:lvl3pPr>
            <a:lvl4pPr marL="1600200" indent="-228600">
              <a:defRPr sz="2400">
                <a:solidFill>
                  <a:schemeClr val="bg1"/>
                </a:solidFill>
                <a:latin typeface="Arial" charset="0"/>
              </a:defRPr>
            </a:lvl4pPr>
            <a:lvl5pPr marL="2057400" indent="-22860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r>
              <a:rPr lang="en-US" altLang="en-US" sz="1200" b="1">
                <a:solidFill>
                  <a:srgbClr val="008000"/>
                </a:solidFill>
              </a:rPr>
              <a:t>0%</a:t>
            </a:r>
            <a:endParaRPr lang="en-US" altLang="en-US" sz="1800">
              <a:solidFill>
                <a:schemeClr val="tx1"/>
              </a:solidFill>
            </a:endParaRPr>
          </a:p>
        </p:txBody>
      </p:sp>
      <p:sp>
        <p:nvSpPr>
          <p:cNvPr id="33814" name="Line 22"/>
          <p:cNvSpPr>
            <a:spLocks noChangeShapeType="1"/>
          </p:cNvSpPr>
          <p:nvPr/>
        </p:nvSpPr>
        <p:spPr bwMode="auto">
          <a:xfrm flipV="1">
            <a:off x="6883400" y="3565525"/>
            <a:ext cx="1588" cy="246063"/>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815" name="Rectangle 23"/>
          <p:cNvSpPr>
            <a:spLocks noChangeArrowheads="1"/>
          </p:cNvSpPr>
          <p:nvPr/>
        </p:nvSpPr>
        <p:spPr bwMode="auto">
          <a:xfrm>
            <a:off x="4827588" y="3665538"/>
            <a:ext cx="10763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bg1"/>
                </a:solidFill>
                <a:latin typeface="Arial" charset="0"/>
              </a:defRPr>
            </a:lvl1pPr>
            <a:lvl2pPr marL="742950" indent="-285750">
              <a:defRPr sz="2400">
                <a:solidFill>
                  <a:schemeClr val="bg1"/>
                </a:solidFill>
                <a:latin typeface="Arial" charset="0"/>
              </a:defRPr>
            </a:lvl2pPr>
            <a:lvl3pPr marL="1143000" indent="-228600">
              <a:defRPr sz="2400">
                <a:solidFill>
                  <a:schemeClr val="bg1"/>
                </a:solidFill>
                <a:latin typeface="Arial" charset="0"/>
              </a:defRPr>
            </a:lvl3pPr>
            <a:lvl4pPr marL="1600200" indent="-228600">
              <a:defRPr sz="2400">
                <a:solidFill>
                  <a:schemeClr val="bg1"/>
                </a:solidFill>
                <a:latin typeface="Arial" charset="0"/>
              </a:defRPr>
            </a:lvl4pPr>
            <a:lvl5pPr marL="2057400" indent="-22860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r>
              <a:rPr lang="en-US" altLang="en-US" sz="1200" b="1">
                <a:solidFill>
                  <a:srgbClr val="000000"/>
                </a:solidFill>
              </a:rPr>
              <a:t>Administration</a:t>
            </a:r>
            <a:endParaRPr lang="en-US" altLang="en-US" sz="1800">
              <a:solidFill>
                <a:schemeClr val="tx1"/>
              </a:solidFill>
            </a:endParaRPr>
          </a:p>
        </p:txBody>
      </p:sp>
      <p:sp>
        <p:nvSpPr>
          <p:cNvPr id="33816" name="Rectangle 24"/>
          <p:cNvSpPr>
            <a:spLocks noChangeArrowheads="1"/>
          </p:cNvSpPr>
          <p:nvPr/>
        </p:nvSpPr>
        <p:spPr bwMode="auto">
          <a:xfrm>
            <a:off x="5922963" y="4324350"/>
            <a:ext cx="88106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bg1"/>
                </a:solidFill>
                <a:latin typeface="Arial" charset="0"/>
              </a:defRPr>
            </a:lvl1pPr>
            <a:lvl2pPr marL="742950" indent="-285750">
              <a:defRPr sz="2400">
                <a:solidFill>
                  <a:schemeClr val="bg1"/>
                </a:solidFill>
                <a:latin typeface="Arial" charset="0"/>
              </a:defRPr>
            </a:lvl2pPr>
            <a:lvl3pPr marL="1143000" indent="-228600">
              <a:defRPr sz="2400">
                <a:solidFill>
                  <a:schemeClr val="bg1"/>
                </a:solidFill>
                <a:latin typeface="Arial" charset="0"/>
              </a:defRPr>
            </a:lvl3pPr>
            <a:lvl4pPr marL="1600200" indent="-228600">
              <a:defRPr sz="2400">
                <a:solidFill>
                  <a:schemeClr val="bg1"/>
                </a:solidFill>
                <a:latin typeface="Arial" charset="0"/>
              </a:defRPr>
            </a:lvl4pPr>
            <a:lvl5pPr marL="2057400" indent="-22860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r>
              <a:rPr lang="en-US" altLang="en-US" sz="1200" b="1">
                <a:solidFill>
                  <a:srgbClr val="000000"/>
                </a:solidFill>
              </a:rPr>
              <a:t>Technicians</a:t>
            </a:r>
            <a:endParaRPr lang="en-US" altLang="en-US" sz="1800">
              <a:solidFill>
                <a:schemeClr val="tx1"/>
              </a:solidFill>
            </a:endParaRPr>
          </a:p>
        </p:txBody>
      </p:sp>
      <p:sp>
        <p:nvSpPr>
          <p:cNvPr id="33817" name="Rectangle 25"/>
          <p:cNvSpPr>
            <a:spLocks noChangeArrowheads="1"/>
          </p:cNvSpPr>
          <p:nvPr/>
        </p:nvSpPr>
        <p:spPr bwMode="auto">
          <a:xfrm>
            <a:off x="7019925" y="4981575"/>
            <a:ext cx="8048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bg1"/>
                </a:solidFill>
                <a:latin typeface="Arial" charset="0"/>
              </a:defRPr>
            </a:lvl1pPr>
            <a:lvl2pPr marL="742950" indent="-285750">
              <a:defRPr sz="2400">
                <a:solidFill>
                  <a:schemeClr val="bg1"/>
                </a:solidFill>
                <a:latin typeface="Arial" charset="0"/>
              </a:defRPr>
            </a:lvl2pPr>
            <a:lvl3pPr marL="1143000" indent="-228600">
              <a:defRPr sz="2400">
                <a:solidFill>
                  <a:schemeClr val="bg1"/>
                </a:solidFill>
                <a:latin typeface="Arial" charset="0"/>
              </a:defRPr>
            </a:lvl3pPr>
            <a:lvl4pPr marL="1600200" indent="-228600">
              <a:defRPr sz="2400">
                <a:solidFill>
                  <a:schemeClr val="bg1"/>
                </a:solidFill>
                <a:latin typeface="Arial" charset="0"/>
              </a:defRPr>
            </a:lvl4pPr>
            <a:lvl5pPr marL="2057400" indent="-22860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r>
              <a:rPr lang="en-US" altLang="en-US" sz="1200" b="1">
                <a:solidFill>
                  <a:srgbClr val="000000"/>
                </a:solidFill>
              </a:rPr>
              <a:t>Final users</a:t>
            </a:r>
            <a:endParaRPr lang="en-US" altLang="en-US" sz="1800">
              <a:solidFill>
                <a:schemeClr val="tx1"/>
              </a:solidFill>
            </a:endParaRPr>
          </a:p>
        </p:txBody>
      </p:sp>
      <p:sp>
        <p:nvSpPr>
          <p:cNvPr id="33818" name="Rectangle 26"/>
          <p:cNvSpPr>
            <a:spLocks noChangeArrowheads="1"/>
          </p:cNvSpPr>
          <p:nvPr/>
        </p:nvSpPr>
        <p:spPr bwMode="auto">
          <a:xfrm>
            <a:off x="4387850" y="1322388"/>
            <a:ext cx="20764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bg1"/>
                </a:solidFill>
                <a:latin typeface="Arial" charset="0"/>
              </a:defRPr>
            </a:lvl1pPr>
            <a:lvl2pPr marL="742950" indent="-285750">
              <a:defRPr sz="2400">
                <a:solidFill>
                  <a:schemeClr val="bg1"/>
                </a:solidFill>
                <a:latin typeface="Arial" charset="0"/>
              </a:defRPr>
            </a:lvl2pPr>
            <a:lvl3pPr marL="1143000" indent="-228600">
              <a:defRPr sz="2400">
                <a:solidFill>
                  <a:schemeClr val="bg1"/>
                </a:solidFill>
                <a:latin typeface="Arial" charset="0"/>
              </a:defRPr>
            </a:lvl3pPr>
            <a:lvl4pPr marL="1600200" indent="-228600">
              <a:defRPr sz="2400">
                <a:solidFill>
                  <a:schemeClr val="bg1"/>
                </a:solidFill>
                <a:latin typeface="Arial" charset="0"/>
              </a:defRPr>
            </a:lvl4pPr>
            <a:lvl5pPr marL="2057400" indent="-22860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r>
              <a:rPr lang="en-US" altLang="en-US" sz="1400" b="1">
                <a:solidFill>
                  <a:srgbClr val="000080"/>
                </a:solidFill>
              </a:rPr>
              <a:t>Total market - 1300 units</a:t>
            </a:r>
            <a:endParaRPr lang="en-US" altLang="en-US" sz="1800">
              <a:solidFill>
                <a:schemeClr val="tx1"/>
              </a:solidFill>
            </a:endParaRPr>
          </a:p>
        </p:txBody>
      </p:sp>
      <p:sp>
        <p:nvSpPr>
          <p:cNvPr id="33819" name="Rectangle 27"/>
          <p:cNvSpPr>
            <a:spLocks noChangeArrowheads="1"/>
          </p:cNvSpPr>
          <p:nvPr/>
        </p:nvSpPr>
        <p:spPr bwMode="auto">
          <a:xfrm>
            <a:off x="4387850" y="1531938"/>
            <a:ext cx="19843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bg1"/>
                </a:solidFill>
                <a:latin typeface="Arial" charset="0"/>
              </a:defRPr>
            </a:lvl1pPr>
            <a:lvl2pPr marL="742950" indent="-285750">
              <a:defRPr sz="2400">
                <a:solidFill>
                  <a:schemeClr val="bg1"/>
                </a:solidFill>
                <a:latin typeface="Arial" charset="0"/>
              </a:defRPr>
            </a:lvl2pPr>
            <a:lvl3pPr marL="1143000" indent="-228600">
              <a:defRPr sz="2400">
                <a:solidFill>
                  <a:schemeClr val="bg1"/>
                </a:solidFill>
                <a:latin typeface="Arial" charset="0"/>
              </a:defRPr>
            </a:lvl3pPr>
            <a:lvl4pPr marL="1600200" indent="-228600">
              <a:defRPr sz="2400">
                <a:solidFill>
                  <a:schemeClr val="bg1"/>
                </a:solidFill>
                <a:latin typeface="Arial" charset="0"/>
              </a:defRPr>
            </a:lvl4pPr>
            <a:lvl5pPr marL="2057400" indent="-22860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r>
              <a:rPr lang="en-US" altLang="en-US" sz="1400" b="1">
                <a:solidFill>
                  <a:srgbClr val="008000"/>
                </a:solidFill>
              </a:rPr>
              <a:t>Company's share - 11%</a:t>
            </a:r>
            <a:endParaRPr lang="en-US" altLang="en-US" sz="1800">
              <a:solidFill>
                <a:schemeClr val="tx1"/>
              </a:solidFill>
            </a:endParaRPr>
          </a:p>
        </p:txBody>
      </p:sp>
      <p:sp>
        <p:nvSpPr>
          <p:cNvPr id="33820" name="Line 28"/>
          <p:cNvSpPr>
            <a:spLocks noChangeShapeType="1"/>
          </p:cNvSpPr>
          <p:nvPr/>
        </p:nvSpPr>
        <p:spPr bwMode="auto">
          <a:xfrm>
            <a:off x="1538288" y="2606675"/>
            <a:ext cx="985837"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821" name="Line 29"/>
          <p:cNvSpPr>
            <a:spLocks noChangeShapeType="1"/>
          </p:cNvSpPr>
          <p:nvPr/>
        </p:nvSpPr>
        <p:spPr bwMode="auto">
          <a:xfrm flipV="1">
            <a:off x="2414588" y="1276350"/>
            <a:ext cx="1587" cy="4381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822" name="Line 30"/>
          <p:cNvSpPr>
            <a:spLocks noChangeShapeType="1"/>
          </p:cNvSpPr>
          <p:nvPr/>
        </p:nvSpPr>
        <p:spPr bwMode="auto">
          <a:xfrm>
            <a:off x="3730625" y="2716213"/>
            <a:ext cx="233363" cy="1587"/>
          </a:xfrm>
          <a:prstGeom prst="line">
            <a:avLst/>
          </a:prstGeom>
          <a:noFill/>
          <a:ln w="19050">
            <a:solidFill>
              <a:srgbClr val="800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823" name="Line 31"/>
          <p:cNvSpPr>
            <a:spLocks noChangeShapeType="1"/>
          </p:cNvSpPr>
          <p:nvPr/>
        </p:nvSpPr>
        <p:spPr bwMode="auto">
          <a:xfrm flipV="1">
            <a:off x="1538288" y="1619250"/>
            <a:ext cx="1587" cy="9874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824" name="Line 32"/>
          <p:cNvSpPr>
            <a:spLocks noChangeShapeType="1"/>
          </p:cNvSpPr>
          <p:nvPr/>
        </p:nvSpPr>
        <p:spPr bwMode="auto">
          <a:xfrm>
            <a:off x="2195513" y="1290638"/>
            <a:ext cx="219075"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825" name="Line 33"/>
          <p:cNvSpPr>
            <a:spLocks noChangeShapeType="1"/>
          </p:cNvSpPr>
          <p:nvPr/>
        </p:nvSpPr>
        <p:spPr bwMode="auto">
          <a:xfrm>
            <a:off x="2963863" y="1947863"/>
            <a:ext cx="219075"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826" name="Line 34"/>
          <p:cNvSpPr>
            <a:spLocks noChangeShapeType="1"/>
          </p:cNvSpPr>
          <p:nvPr/>
        </p:nvSpPr>
        <p:spPr bwMode="auto">
          <a:xfrm>
            <a:off x="2963863" y="4251325"/>
            <a:ext cx="328612"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827" name="Rectangle 35"/>
          <p:cNvSpPr>
            <a:spLocks noChangeArrowheads="1"/>
          </p:cNvSpPr>
          <p:nvPr/>
        </p:nvSpPr>
        <p:spPr bwMode="auto">
          <a:xfrm>
            <a:off x="2524125" y="1254125"/>
            <a:ext cx="6604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bg1"/>
                </a:solidFill>
                <a:latin typeface="Arial" charset="0"/>
              </a:defRPr>
            </a:lvl1pPr>
            <a:lvl2pPr marL="742950" indent="-285750">
              <a:defRPr sz="2400">
                <a:solidFill>
                  <a:schemeClr val="bg1"/>
                </a:solidFill>
                <a:latin typeface="Arial" charset="0"/>
              </a:defRPr>
            </a:lvl2pPr>
            <a:lvl3pPr marL="1143000" indent="-228600">
              <a:defRPr sz="2400">
                <a:solidFill>
                  <a:schemeClr val="bg1"/>
                </a:solidFill>
                <a:latin typeface="Arial" charset="0"/>
              </a:defRPr>
            </a:lvl3pPr>
            <a:lvl4pPr marL="1600200" indent="-228600">
              <a:defRPr sz="2400">
                <a:solidFill>
                  <a:schemeClr val="bg1"/>
                </a:solidFill>
                <a:latin typeface="Arial" charset="0"/>
              </a:defRPr>
            </a:lvl4pPr>
            <a:lvl5pPr marL="2057400" indent="-22860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r>
              <a:rPr lang="en-US" altLang="en-US" sz="1200" b="1">
                <a:solidFill>
                  <a:srgbClr val="000080"/>
                </a:solidFill>
              </a:rPr>
              <a:t>140 units</a:t>
            </a:r>
            <a:endParaRPr lang="en-US" altLang="en-US" sz="1800">
              <a:solidFill>
                <a:schemeClr val="tx1"/>
              </a:solidFill>
            </a:endParaRPr>
          </a:p>
        </p:txBody>
      </p:sp>
      <p:sp>
        <p:nvSpPr>
          <p:cNvPr id="33828" name="Rectangle 36"/>
          <p:cNvSpPr>
            <a:spLocks noChangeArrowheads="1"/>
          </p:cNvSpPr>
          <p:nvPr/>
        </p:nvSpPr>
        <p:spPr bwMode="auto">
          <a:xfrm>
            <a:off x="2524125" y="1470025"/>
            <a:ext cx="3889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bg1"/>
                </a:solidFill>
                <a:latin typeface="Arial" charset="0"/>
              </a:defRPr>
            </a:lvl1pPr>
            <a:lvl2pPr marL="742950" indent="-285750">
              <a:defRPr sz="2400">
                <a:solidFill>
                  <a:schemeClr val="bg1"/>
                </a:solidFill>
                <a:latin typeface="Arial" charset="0"/>
              </a:defRPr>
            </a:lvl2pPr>
            <a:lvl3pPr marL="1143000" indent="-228600">
              <a:defRPr sz="2400">
                <a:solidFill>
                  <a:schemeClr val="bg1"/>
                </a:solidFill>
                <a:latin typeface="Arial" charset="0"/>
              </a:defRPr>
            </a:lvl3pPr>
            <a:lvl4pPr marL="1600200" indent="-228600">
              <a:defRPr sz="2400">
                <a:solidFill>
                  <a:schemeClr val="bg1"/>
                </a:solidFill>
                <a:latin typeface="Arial" charset="0"/>
              </a:defRPr>
            </a:lvl4pPr>
            <a:lvl5pPr marL="2057400" indent="-22860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r>
              <a:rPr lang="en-US" altLang="en-US" sz="1200" b="1">
                <a:solidFill>
                  <a:srgbClr val="008000"/>
                </a:solidFill>
              </a:rPr>
              <a:t>100%</a:t>
            </a:r>
            <a:endParaRPr lang="en-US" altLang="en-US" sz="1800">
              <a:solidFill>
                <a:schemeClr val="tx1"/>
              </a:solidFill>
            </a:endParaRPr>
          </a:p>
        </p:txBody>
      </p:sp>
      <p:sp>
        <p:nvSpPr>
          <p:cNvPr id="33829" name="Rectangle 37"/>
          <p:cNvSpPr>
            <a:spLocks noChangeArrowheads="1"/>
          </p:cNvSpPr>
          <p:nvPr/>
        </p:nvSpPr>
        <p:spPr bwMode="auto">
          <a:xfrm>
            <a:off x="4895850" y="4173538"/>
            <a:ext cx="57626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bg1"/>
                </a:solidFill>
                <a:latin typeface="Arial" charset="0"/>
              </a:defRPr>
            </a:lvl1pPr>
            <a:lvl2pPr marL="742950" indent="-285750">
              <a:defRPr sz="2400">
                <a:solidFill>
                  <a:schemeClr val="bg1"/>
                </a:solidFill>
                <a:latin typeface="Arial" charset="0"/>
              </a:defRPr>
            </a:lvl2pPr>
            <a:lvl3pPr marL="1143000" indent="-228600">
              <a:defRPr sz="2400">
                <a:solidFill>
                  <a:schemeClr val="bg1"/>
                </a:solidFill>
                <a:latin typeface="Arial" charset="0"/>
              </a:defRPr>
            </a:lvl3pPr>
            <a:lvl4pPr marL="1600200" indent="-228600">
              <a:defRPr sz="2400">
                <a:solidFill>
                  <a:schemeClr val="bg1"/>
                </a:solidFill>
                <a:latin typeface="Arial" charset="0"/>
              </a:defRPr>
            </a:lvl4pPr>
            <a:lvl5pPr marL="2057400" indent="-22860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r>
              <a:rPr lang="en-US" altLang="en-US" sz="1200" b="1">
                <a:solidFill>
                  <a:srgbClr val="000080"/>
                </a:solidFill>
              </a:rPr>
              <a:t>20 units</a:t>
            </a:r>
            <a:endParaRPr lang="en-US" altLang="en-US" sz="1800">
              <a:solidFill>
                <a:schemeClr val="tx1"/>
              </a:solidFill>
            </a:endParaRPr>
          </a:p>
        </p:txBody>
      </p:sp>
      <p:sp>
        <p:nvSpPr>
          <p:cNvPr id="33830" name="Rectangle 38"/>
          <p:cNvSpPr>
            <a:spLocks noChangeArrowheads="1"/>
          </p:cNvSpPr>
          <p:nvPr/>
        </p:nvSpPr>
        <p:spPr bwMode="auto">
          <a:xfrm>
            <a:off x="4103688" y="3357563"/>
            <a:ext cx="338137" cy="1968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sz="2400">
                <a:solidFill>
                  <a:schemeClr val="bg1"/>
                </a:solidFill>
                <a:latin typeface="Arial" charset="0"/>
              </a:defRPr>
            </a:lvl1pPr>
            <a:lvl2pPr marL="742950" indent="-285750">
              <a:defRPr sz="2400">
                <a:solidFill>
                  <a:schemeClr val="bg1"/>
                </a:solidFill>
                <a:latin typeface="Arial" charset="0"/>
              </a:defRPr>
            </a:lvl2pPr>
            <a:lvl3pPr marL="1143000" indent="-228600">
              <a:defRPr sz="2400">
                <a:solidFill>
                  <a:schemeClr val="bg1"/>
                </a:solidFill>
                <a:latin typeface="Arial" charset="0"/>
              </a:defRPr>
            </a:lvl3pPr>
            <a:lvl4pPr marL="1600200" indent="-228600">
              <a:defRPr sz="2400">
                <a:solidFill>
                  <a:schemeClr val="bg1"/>
                </a:solidFill>
                <a:latin typeface="Arial" charset="0"/>
              </a:defRPr>
            </a:lvl4pPr>
            <a:lvl5pPr marL="2057400" indent="-22860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r>
              <a:rPr lang="en-US" altLang="en-US" sz="1100" b="1">
                <a:solidFill>
                  <a:srgbClr val="800000"/>
                </a:solidFill>
              </a:rPr>
              <a:t> 140 </a:t>
            </a:r>
            <a:endParaRPr lang="en-US" altLang="en-US" sz="1100" b="1">
              <a:solidFill>
                <a:schemeClr val="tx1"/>
              </a:solidFill>
            </a:endParaRPr>
          </a:p>
        </p:txBody>
      </p:sp>
      <p:sp>
        <p:nvSpPr>
          <p:cNvPr id="33831" name="Rectangle 39"/>
          <p:cNvSpPr>
            <a:spLocks noChangeArrowheads="1"/>
          </p:cNvSpPr>
          <p:nvPr/>
        </p:nvSpPr>
        <p:spPr bwMode="auto">
          <a:xfrm>
            <a:off x="2633663" y="2679700"/>
            <a:ext cx="74453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bg1"/>
                </a:solidFill>
                <a:latin typeface="Arial" charset="0"/>
              </a:defRPr>
            </a:lvl1pPr>
            <a:lvl2pPr marL="742950" indent="-285750">
              <a:defRPr sz="2400">
                <a:solidFill>
                  <a:schemeClr val="bg1"/>
                </a:solidFill>
                <a:latin typeface="Arial" charset="0"/>
              </a:defRPr>
            </a:lvl2pPr>
            <a:lvl3pPr marL="1143000" indent="-228600">
              <a:defRPr sz="2400">
                <a:solidFill>
                  <a:schemeClr val="bg1"/>
                </a:solidFill>
                <a:latin typeface="Arial" charset="0"/>
              </a:defRPr>
            </a:lvl3pPr>
            <a:lvl4pPr marL="1600200" indent="-228600">
              <a:defRPr sz="2400">
                <a:solidFill>
                  <a:schemeClr val="bg1"/>
                </a:solidFill>
                <a:latin typeface="Arial" charset="0"/>
              </a:defRPr>
            </a:lvl4pPr>
            <a:lvl5pPr marL="2057400" indent="-22860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r>
              <a:rPr lang="en-US" altLang="en-US" sz="1200" b="1">
                <a:solidFill>
                  <a:srgbClr val="000080"/>
                </a:solidFill>
              </a:rPr>
              <a:t>1300 units</a:t>
            </a:r>
            <a:endParaRPr lang="en-US" altLang="en-US" sz="1800">
              <a:solidFill>
                <a:schemeClr val="tx1"/>
              </a:solidFill>
            </a:endParaRPr>
          </a:p>
        </p:txBody>
      </p:sp>
      <p:sp>
        <p:nvSpPr>
          <p:cNvPr id="33832" name="Rectangle 40"/>
          <p:cNvSpPr>
            <a:spLocks noChangeArrowheads="1"/>
          </p:cNvSpPr>
          <p:nvPr/>
        </p:nvSpPr>
        <p:spPr bwMode="auto">
          <a:xfrm>
            <a:off x="7513638" y="3443288"/>
            <a:ext cx="21748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bg1"/>
                </a:solidFill>
                <a:latin typeface="Arial" charset="0"/>
              </a:defRPr>
            </a:lvl1pPr>
            <a:lvl2pPr marL="742950" indent="-285750">
              <a:defRPr sz="2400">
                <a:solidFill>
                  <a:schemeClr val="bg1"/>
                </a:solidFill>
                <a:latin typeface="Arial" charset="0"/>
              </a:defRPr>
            </a:lvl2pPr>
            <a:lvl3pPr marL="1143000" indent="-228600">
              <a:defRPr sz="2400">
                <a:solidFill>
                  <a:schemeClr val="bg1"/>
                </a:solidFill>
                <a:latin typeface="Arial" charset="0"/>
              </a:defRPr>
            </a:lvl3pPr>
            <a:lvl4pPr marL="1600200" indent="-228600">
              <a:defRPr sz="2400">
                <a:solidFill>
                  <a:schemeClr val="bg1"/>
                </a:solidFill>
                <a:latin typeface="Arial" charset="0"/>
              </a:defRPr>
            </a:lvl4pPr>
            <a:lvl5pPr marL="2057400" indent="-22860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r>
              <a:rPr lang="en-US" altLang="en-US" sz="1200" b="1">
                <a:solidFill>
                  <a:srgbClr val="008000"/>
                </a:solidFill>
              </a:rPr>
              <a:t>0%</a:t>
            </a:r>
            <a:endParaRPr lang="en-US" altLang="en-US" sz="1800">
              <a:solidFill>
                <a:schemeClr val="tx1"/>
              </a:solidFill>
            </a:endParaRPr>
          </a:p>
        </p:txBody>
      </p:sp>
      <p:sp>
        <p:nvSpPr>
          <p:cNvPr id="33833" name="Rectangle 41"/>
          <p:cNvSpPr>
            <a:spLocks noChangeArrowheads="1"/>
          </p:cNvSpPr>
          <p:nvPr/>
        </p:nvSpPr>
        <p:spPr bwMode="auto">
          <a:xfrm>
            <a:off x="2195513" y="3556000"/>
            <a:ext cx="6604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bg1"/>
                </a:solidFill>
                <a:latin typeface="Arial" charset="0"/>
              </a:defRPr>
            </a:lvl1pPr>
            <a:lvl2pPr marL="742950" indent="-285750">
              <a:defRPr sz="2400">
                <a:solidFill>
                  <a:schemeClr val="bg1"/>
                </a:solidFill>
                <a:latin typeface="Arial" charset="0"/>
              </a:defRPr>
            </a:lvl2pPr>
            <a:lvl3pPr marL="1143000" indent="-228600">
              <a:defRPr sz="2400">
                <a:solidFill>
                  <a:schemeClr val="bg1"/>
                </a:solidFill>
                <a:latin typeface="Arial" charset="0"/>
              </a:defRPr>
            </a:lvl3pPr>
            <a:lvl4pPr marL="1600200" indent="-228600">
              <a:defRPr sz="2400">
                <a:solidFill>
                  <a:schemeClr val="bg1"/>
                </a:solidFill>
                <a:latin typeface="Arial" charset="0"/>
              </a:defRPr>
            </a:lvl4pPr>
            <a:lvl5pPr marL="2057400" indent="-22860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r>
              <a:rPr lang="en-US" altLang="en-US" sz="1200" b="1">
                <a:solidFill>
                  <a:srgbClr val="000080"/>
                </a:solidFill>
              </a:rPr>
              <a:t>200 units</a:t>
            </a:r>
            <a:endParaRPr lang="en-US" altLang="en-US" sz="1800">
              <a:solidFill>
                <a:schemeClr val="tx1"/>
              </a:solidFill>
            </a:endParaRPr>
          </a:p>
        </p:txBody>
      </p:sp>
      <p:sp>
        <p:nvSpPr>
          <p:cNvPr id="33834" name="Rectangle 42"/>
          <p:cNvSpPr>
            <a:spLocks noChangeArrowheads="1"/>
          </p:cNvSpPr>
          <p:nvPr/>
        </p:nvSpPr>
        <p:spPr bwMode="auto">
          <a:xfrm>
            <a:off x="6624638" y="4545013"/>
            <a:ext cx="338137" cy="1968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sz="2400">
                <a:solidFill>
                  <a:schemeClr val="bg1"/>
                </a:solidFill>
                <a:latin typeface="Arial" charset="0"/>
              </a:defRPr>
            </a:lvl1pPr>
            <a:lvl2pPr marL="742950" indent="-285750">
              <a:defRPr sz="2400">
                <a:solidFill>
                  <a:schemeClr val="bg1"/>
                </a:solidFill>
                <a:latin typeface="Arial" charset="0"/>
              </a:defRPr>
            </a:lvl2pPr>
            <a:lvl3pPr marL="1143000" indent="-228600">
              <a:defRPr sz="2400">
                <a:solidFill>
                  <a:schemeClr val="bg1"/>
                </a:solidFill>
                <a:latin typeface="Arial" charset="0"/>
              </a:defRPr>
            </a:lvl3pPr>
            <a:lvl4pPr marL="1600200" indent="-228600">
              <a:defRPr sz="2400">
                <a:solidFill>
                  <a:schemeClr val="bg1"/>
                </a:solidFill>
                <a:latin typeface="Arial" charset="0"/>
              </a:defRPr>
            </a:lvl4pPr>
            <a:lvl5pPr marL="2057400" indent="-22860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r>
              <a:rPr lang="en-US" altLang="en-US" sz="1100" b="1">
                <a:solidFill>
                  <a:srgbClr val="800000"/>
                </a:solidFill>
              </a:rPr>
              <a:t> 240 </a:t>
            </a:r>
            <a:endParaRPr lang="en-US" altLang="en-US" sz="1100">
              <a:solidFill>
                <a:schemeClr val="tx1"/>
              </a:solidFill>
            </a:endParaRPr>
          </a:p>
        </p:txBody>
      </p:sp>
      <p:sp>
        <p:nvSpPr>
          <p:cNvPr id="33835" name="Line 43"/>
          <p:cNvSpPr>
            <a:spLocks noChangeShapeType="1"/>
          </p:cNvSpPr>
          <p:nvPr/>
        </p:nvSpPr>
        <p:spPr bwMode="auto">
          <a:xfrm>
            <a:off x="6842125" y="3565525"/>
            <a:ext cx="53975" cy="1588"/>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836" name="Line 44"/>
          <p:cNvSpPr>
            <a:spLocks noChangeShapeType="1"/>
          </p:cNvSpPr>
          <p:nvPr/>
        </p:nvSpPr>
        <p:spPr bwMode="auto">
          <a:xfrm>
            <a:off x="6800850" y="3811588"/>
            <a:ext cx="1588" cy="42545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837" name="Line 45"/>
          <p:cNvSpPr>
            <a:spLocks noChangeShapeType="1"/>
          </p:cNvSpPr>
          <p:nvPr/>
        </p:nvSpPr>
        <p:spPr bwMode="auto">
          <a:xfrm>
            <a:off x="4497388" y="3482975"/>
            <a:ext cx="330200" cy="1588"/>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838" name="Line 46"/>
          <p:cNvSpPr>
            <a:spLocks noChangeShapeType="1"/>
          </p:cNvSpPr>
          <p:nvPr/>
        </p:nvSpPr>
        <p:spPr bwMode="auto">
          <a:xfrm>
            <a:off x="7842250" y="3154363"/>
            <a:ext cx="1588" cy="1754187"/>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839" name="Line 47"/>
          <p:cNvSpPr>
            <a:spLocks noChangeShapeType="1"/>
          </p:cNvSpPr>
          <p:nvPr/>
        </p:nvSpPr>
        <p:spPr bwMode="auto">
          <a:xfrm>
            <a:off x="4497388" y="3154363"/>
            <a:ext cx="3357562" cy="1587"/>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840" name="Line 48"/>
          <p:cNvSpPr>
            <a:spLocks noChangeShapeType="1"/>
          </p:cNvSpPr>
          <p:nvPr/>
        </p:nvSpPr>
        <p:spPr bwMode="auto">
          <a:xfrm>
            <a:off x="4497388" y="4251325"/>
            <a:ext cx="330200" cy="158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841" name="Line 49"/>
          <p:cNvSpPr>
            <a:spLocks noChangeShapeType="1"/>
          </p:cNvSpPr>
          <p:nvPr/>
        </p:nvSpPr>
        <p:spPr bwMode="auto">
          <a:xfrm flipV="1">
            <a:off x="4608513" y="4579938"/>
            <a:ext cx="1587" cy="739775"/>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842" name="Line 50"/>
          <p:cNvSpPr>
            <a:spLocks noChangeShapeType="1"/>
          </p:cNvSpPr>
          <p:nvPr/>
        </p:nvSpPr>
        <p:spPr bwMode="auto">
          <a:xfrm>
            <a:off x="3744913" y="2495550"/>
            <a:ext cx="4289425" cy="1588"/>
          </a:xfrm>
          <a:prstGeom prst="line">
            <a:avLst/>
          </a:prstGeom>
          <a:noFill/>
          <a:ln w="19050">
            <a:solidFill>
              <a:srgbClr val="800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843" name="Line 51"/>
          <p:cNvSpPr>
            <a:spLocks noChangeShapeType="1"/>
          </p:cNvSpPr>
          <p:nvPr/>
        </p:nvSpPr>
        <p:spPr bwMode="auto">
          <a:xfrm>
            <a:off x="5375275" y="3249613"/>
            <a:ext cx="1588" cy="342900"/>
          </a:xfrm>
          <a:prstGeom prst="line">
            <a:avLst/>
          </a:prstGeom>
          <a:noFill/>
          <a:ln w="19050">
            <a:solidFill>
              <a:srgbClr val="800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844" name="Line 52"/>
          <p:cNvSpPr>
            <a:spLocks noChangeShapeType="1"/>
          </p:cNvSpPr>
          <p:nvPr/>
        </p:nvSpPr>
        <p:spPr bwMode="auto">
          <a:xfrm flipV="1">
            <a:off x="6718300" y="3689350"/>
            <a:ext cx="1588" cy="533400"/>
          </a:xfrm>
          <a:prstGeom prst="line">
            <a:avLst/>
          </a:prstGeom>
          <a:noFill/>
          <a:ln w="19050">
            <a:solidFill>
              <a:srgbClr val="008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845" name="Line 53"/>
          <p:cNvSpPr>
            <a:spLocks noChangeShapeType="1"/>
          </p:cNvSpPr>
          <p:nvPr/>
        </p:nvSpPr>
        <p:spPr bwMode="auto">
          <a:xfrm>
            <a:off x="4827588" y="3482975"/>
            <a:ext cx="1587" cy="109538"/>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846" name="Line 54"/>
          <p:cNvSpPr>
            <a:spLocks noChangeShapeType="1"/>
          </p:cNvSpPr>
          <p:nvPr/>
        </p:nvSpPr>
        <p:spPr bwMode="auto">
          <a:xfrm flipH="1">
            <a:off x="5265738" y="3044825"/>
            <a:ext cx="109537" cy="1588"/>
          </a:xfrm>
          <a:prstGeom prst="line">
            <a:avLst/>
          </a:prstGeom>
          <a:noFill/>
          <a:ln w="19050">
            <a:solidFill>
              <a:srgbClr val="800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847" name="Line 55"/>
          <p:cNvSpPr>
            <a:spLocks noChangeShapeType="1"/>
          </p:cNvSpPr>
          <p:nvPr/>
        </p:nvSpPr>
        <p:spPr bwMode="auto">
          <a:xfrm flipV="1">
            <a:off x="5375275" y="2495550"/>
            <a:ext cx="1588" cy="549275"/>
          </a:xfrm>
          <a:prstGeom prst="line">
            <a:avLst/>
          </a:prstGeom>
          <a:noFill/>
          <a:ln w="19050">
            <a:solidFill>
              <a:srgbClr val="800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848" name="Line 56"/>
          <p:cNvSpPr>
            <a:spLocks noChangeShapeType="1"/>
          </p:cNvSpPr>
          <p:nvPr/>
        </p:nvSpPr>
        <p:spPr bwMode="auto">
          <a:xfrm flipV="1">
            <a:off x="3949700" y="2716213"/>
            <a:ext cx="1588" cy="314325"/>
          </a:xfrm>
          <a:prstGeom prst="line">
            <a:avLst/>
          </a:prstGeom>
          <a:noFill/>
          <a:ln w="19050">
            <a:solidFill>
              <a:srgbClr val="800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849" name="Line 57"/>
          <p:cNvSpPr>
            <a:spLocks noChangeShapeType="1"/>
          </p:cNvSpPr>
          <p:nvPr/>
        </p:nvSpPr>
        <p:spPr bwMode="auto">
          <a:xfrm flipV="1">
            <a:off x="2963863" y="2935288"/>
            <a:ext cx="1587" cy="131603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850" name="Line 58"/>
          <p:cNvSpPr>
            <a:spLocks noChangeShapeType="1"/>
          </p:cNvSpPr>
          <p:nvPr/>
        </p:nvSpPr>
        <p:spPr bwMode="auto">
          <a:xfrm>
            <a:off x="5922963" y="3702050"/>
            <a:ext cx="1754187" cy="1588"/>
          </a:xfrm>
          <a:prstGeom prst="line">
            <a:avLst/>
          </a:prstGeom>
          <a:noFill/>
          <a:ln w="19050">
            <a:solidFill>
              <a:srgbClr val="008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851" name="Line 59"/>
          <p:cNvSpPr>
            <a:spLocks noChangeShapeType="1"/>
          </p:cNvSpPr>
          <p:nvPr/>
        </p:nvSpPr>
        <p:spPr bwMode="auto">
          <a:xfrm>
            <a:off x="3182938" y="1947863"/>
            <a:ext cx="1587" cy="4381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852" name="Line 60"/>
          <p:cNvSpPr>
            <a:spLocks noChangeShapeType="1"/>
          </p:cNvSpPr>
          <p:nvPr/>
        </p:nvSpPr>
        <p:spPr bwMode="auto">
          <a:xfrm flipV="1">
            <a:off x="4827588" y="4141788"/>
            <a:ext cx="1587" cy="109537"/>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853" name="Line 61"/>
          <p:cNvSpPr>
            <a:spLocks noChangeShapeType="1"/>
          </p:cNvSpPr>
          <p:nvPr/>
        </p:nvSpPr>
        <p:spPr bwMode="auto">
          <a:xfrm>
            <a:off x="6827838" y="3154363"/>
            <a:ext cx="1587" cy="42545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854" name="Rectangle 62"/>
          <p:cNvSpPr>
            <a:spLocks noChangeArrowheads="1"/>
          </p:cNvSpPr>
          <p:nvPr/>
        </p:nvSpPr>
        <p:spPr bwMode="auto">
          <a:xfrm>
            <a:off x="5156200" y="5392738"/>
            <a:ext cx="6604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bg1"/>
                </a:solidFill>
                <a:latin typeface="Arial" charset="0"/>
              </a:defRPr>
            </a:lvl1pPr>
            <a:lvl2pPr marL="742950" indent="-285750">
              <a:defRPr sz="2400">
                <a:solidFill>
                  <a:schemeClr val="bg1"/>
                </a:solidFill>
                <a:latin typeface="Arial" charset="0"/>
              </a:defRPr>
            </a:lvl2pPr>
            <a:lvl3pPr marL="1143000" indent="-228600">
              <a:defRPr sz="2400">
                <a:solidFill>
                  <a:schemeClr val="bg1"/>
                </a:solidFill>
                <a:latin typeface="Arial" charset="0"/>
              </a:defRPr>
            </a:lvl3pPr>
            <a:lvl4pPr marL="1600200" indent="-228600">
              <a:defRPr sz="2400">
                <a:solidFill>
                  <a:schemeClr val="bg1"/>
                </a:solidFill>
                <a:latin typeface="Arial" charset="0"/>
              </a:defRPr>
            </a:lvl4pPr>
            <a:lvl5pPr marL="2057400" indent="-22860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r>
              <a:rPr lang="en-US" altLang="en-US" sz="1200" b="1">
                <a:solidFill>
                  <a:srgbClr val="000080"/>
                </a:solidFill>
              </a:rPr>
              <a:t>160 units</a:t>
            </a:r>
            <a:endParaRPr lang="en-US" altLang="en-US" sz="1800">
              <a:solidFill>
                <a:schemeClr val="tx1"/>
              </a:solidFill>
            </a:endParaRPr>
          </a:p>
        </p:txBody>
      </p:sp>
      <p:sp>
        <p:nvSpPr>
          <p:cNvPr id="33855" name="Rectangle 63"/>
          <p:cNvSpPr>
            <a:spLocks noChangeArrowheads="1"/>
          </p:cNvSpPr>
          <p:nvPr/>
        </p:nvSpPr>
        <p:spPr bwMode="auto">
          <a:xfrm>
            <a:off x="6088063" y="5019675"/>
            <a:ext cx="3032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bg1"/>
                </a:solidFill>
                <a:latin typeface="Arial" charset="0"/>
              </a:defRPr>
            </a:lvl1pPr>
            <a:lvl2pPr marL="742950" indent="-285750">
              <a:defRPr sz="2400">
                <a:solidFill>
                  <a:schemeClr val="bg1"/>
                </a:solidFill>
                <a:latin typeface="Arial" charset="0"/>
              </a:defRPr>
            </a:lvl2pPr>
            <a:lvl3pPr marL="1143000" indent="-228600">
              <a:defRPr sz="2400">
                <a:solidFill>
                  <a:schemeClr val="bg1"/>
                </a:solidFill>
                <a:latin typeface="Arial" charset="0"/>
              </a:defRPr>
            </a:lvl3pPr>
            <a:lvl4pPr marL="1600200" indent="-228600">
              <a:defRPr sz="2400">
                <a:solidFill>
                  <a:schemeClr val="bg1"/>
                </a:solidFill>
                <a:latin typeface="Arial" charset="0"/>
              </a:defRPr>
            </a:lvl4pPr>
            <a:lvl5pPr marL="2057400" indent="-22860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r>
              <a:rPr lang="en-US" altLang="en-US" sz="1200" b="1">
                <a:solidFill>
                  <a:srgbClr val="008000"/>
                </a:solidFill>
              </a:rPr>
              <a:t>10%</a:t>
            </a:r>
            <a:endParaRPr lang="en-US" altLang="en-US" sz="1800">
              <a:solidFill>
                <a:schemeClr val="tx1"/>
              </a:solidFill>
            </a:endParaRPr>
          </a:p>
        </p:txBody>
      </p:sp>
      <p:sp>
        <p:nvSpPr>
          <p:cNvPr id="33856" name="Rectangle 64"/>
          <p:cNvSpPr>
            <a:spLocks noChangeArrowheads="1"/>
          </p:cNvSpPr>
          <p:nvPr/>
        </p:nvSpPr>
        <p:spPr bwMode="auto">
          <a:xfrm>
            <a:off x="6170613" y="3282950"/>
            <a:ext cx="57626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bg1"/>
                </a:solidFill>
                <a:latin typeface="Arial" charset="0"/>
              </a:defRPr>
            </a:lvl1pPr>
            <a:lvl2pPr marL="742950" indent="-285750">
              <a:defRPr sz="2400">
                <a:solidFill>
                  <a:schemeClr val="bg1"/>
                </a:solidFill>
                <a:latin typeface="Arial" charset="0"/>
              </a:defRPr>
            </a:lvl2pPr>
            <a:lvl3pPr marL="1143000" indent="-228600">
              <a:defRPr sz="2400">
                <a:solidFill>
                  <a:schemeClr val="bg1"/>
                </a:solidFill>
                <a:latin typeface="Arial" charset="0"/>
              </a:defRPr>
            </a:lvl3pPr>
            <a:lvl4pPr marL="1600200" indent="-228600">
              <a:defRPr sz="2400">
                <a:solidFill>
                  <a:schemeClr val="bg1"/>
                </a:solidFill>
                <a:latin typeface="Arial" charset="0"/>
              </a:defRPr>
            </a:lvl4pPr>
            <a:lvl5pPr marL="2057400" indent="-22860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r>
              <a:rPr lang="en-US" altLang="en-US" sz="1200" b="1">
                <a:solidFill>
                  <a:srgbClr val="000080"/>
                </a:solidFill>
              </a:rPr>
              <a:t>60 units</a:t>
            </a:r>
            <a:endParaRPr lang="en-US" altLang="en-US" sz="1800">
              <a:solidFill>
                <a:schemeClr val="tx1"/>
              </a:solidFill>
            </a:endParaRPr>
          </a:p>
        </p:txBody>
      </p:sp>
      <p:sp>
        <p:nvSpPr>
          <p:cNvPr id="33857" name="Rectangle 65"/>
          <p:cNvSpPr>
            <a:spLocks noChangeArrowheads="1"/>
          </p:cNvSpPr>
          <p:nvPr/>
        </p:nvSpPr>
        <p:spPr bwMode="auto">
          <a:xfrm>
            <a:off x="3402013" y="3336925"/>
            <a:ext cx="6604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bg1"/>
                </a:solidFill>
                <a:latin typeface="Arial" charset="0"/>
              </a:defRPr>
            </a:lvl1pPr>
            <a:lvl2pPr marL="742950" indent="-285750">
              <a:defRPr sz="2400">
                <a:solidFill>
                  <a:schemeClr val="bg1"/>
                </a:solidFill>
                <a:latin typeface="Arial" charset="0"/>
              </a:defRPr>
            </a:lvl2pPr>
            <a:lvl3pPr marL="1143000" indent="-228600">
              <a:defRPr sz="2400">
                <a:solidFill>
                  <a:schemeClr val="bg1"/>
                </a:solidFill>
                <a:latin typeface="Arial" charset="0"/>
              </a:defRPr>
            </a:lvl3pPr>
            <a:lvl4pPr marL="1600200" indent="-228600">
              <a:defRPr sz="2400">
                <a:solidFill>
                  <a:schemeClr val="bg1"/>
                </a:solidFill>
                <a:latin typeface="Arial" charset="0"/>
              </a:defRPr>
            </a:lvl4pPr>
            <a:lvl5pPr marL="2057400" indent="-22860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r>
              <a:rPr lang="en-US" altLang="en-US" sz="1200" b="1">
                <a:solidFill>
                  <a:srgbClr val="000080"/>
                </a:solidFill>
              </a:rPr>
              <a:t>140 units</a:t>
            </a:r>
            <a:endParaRPr lang="en-US" altLang="en-US" sz="1800">
              <a:solidFill>
                <a:schemeClr val="tx1"/>
              </a:solidFill>
            </a:endParaRPr>
          </a:p>
        </p:txBody>
      </p:sp>
      <p:sp>
        <p:nvSpPr>
          <p:cNvPr id="33858" name="Rectangle 66"/>
          <p:cNvSpPr>
            <a:spLocks noChangeArrowheads="1"/>
          </p:cNvSpPr>
          <p:nvPr/>
        </p:nvSpPr>
        <p:spPr bwMode="auto">
          <a:xfrm>
            <a:off x="4059238" y="2827338"/>
            <a:ext cx="21748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bg1"/>
                </a:solidFill>
                <a:latin typeface="Arial" charset="0"/>
              </a:defRPr>
            </a:lvl1pPr>
            <a:lvl2pPr marL="742950" indent="-285750">
              <a:defRPr sz="2400">
                <a:solidFill>
                  <a:schemeClr val="bg1"/>
                </a:solidFill>
                <a:latin typeface="Arial" charset="0"/>
              </a:defRPr>
            </a:lvl2pPr>
            <a:lvl3pPr marL="1143000" indent="-228600">
              <a:defRPr sz="2400">
                <a:solidFill>
                  <a:schemeClr val="bg1"/>
                </a:solidFill>
                <a:latin typeface="Arial" charset="0"/>
              </a:defRPr>
            </a:lvl3pPr>
            <a:lvl4pPr marL="1600200" indent="-228600">
              <a:defRPr sz="2400">
                <a:solidFill>
                  <a:schemeClr val="bg1"/>
                </a:solidFill>
                <a:latin typeface="Arial" charset="0"/>
              </a:defRPr>
            </a:lvl4pPr>
            <a:lvl5pPr marL="2057400" indent="-22860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r>
              <a:rPr lang="en-US" altLang="en-US" sz="1200" b="1">
                <a:solidFill>
                  <a:srgbClr val="008000"/>
                </a:solidFill>
              </a:rPr>
              <a:t>0%</a:t>
            </a:r>
            <a:endParaRPr lang="en-US" altLang="en-US" sz="1800">
              <a:solidFill>
                <a:schemeClr val="tx1"/>
              </a:solidFill>
            </a:endParaRPr>
          </a:p>
        </p:txBody>
      </p:sp>
      <p:sp>
        <p:nvSpPr>
          <p:cNvPr id="33859" name="Rectangle 67"/>
          <p:cNvSpPr>
            <a:spLocks noChangeArrowheads="1"/>
          </p:cNvSpPr>
          <p:nvPr/>
        </p:nvSpPr>
        <p:spPr bwMode="auto">
          <a:xfrm>
            <a:off x="4046538" y="2651125"/>
            <a:ext cx="6604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bg1"/>
                </a:solidFill>
                <a:latin typeface="Arial" charset="0"/>
              </a:defRPr>
            </a:lvl1pPr>
            <a:lvl2pPr marL="742950" indent="-285750">
              <a:defRPr sz="2400">
                <a:solidFill>
                  <a:schemeClr val="bg1"/>
                </a:solidFill>
                <a:latin typeface="Arial" charset="0"/>
              </a:defRPr>
            </a:lvl2pPr>
            <a:lvl3pPr marL="1143000" indent="-228600">
              <a:defRPr sz="2400">
                <a:solidFill>
                  <a:schemeClr val="bg1"/>
                </a:solidFill>
                <a:latin typeface="Arial" charset="0"/>
              </a:defRPr>
            </a:lvl3pPr>
            <a:lvl4pPr marL="1600200" indent="-228600">
              <a:defRPr sz="2400">
                <a:solidFill>
                  <a:schemeClr val="bg1"/>
                </a:solidFill>
                <a:latin typeface="Arial" charset="0"/>
              </a:defRPr>
            </a:lvl4pPr>
            <a:lvl5pPr marL="2057400" indent="-22860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r>
              <a:rPr lang="en-US" altLang="en-US" sz="1200" b="1">
                <a:solidFill>
                  <a:srgbClr val="000080"/>
                </a:solidFill>
              </a:rPr>
              <a:t>140 units</a:t>
            </a:r>
            <a:endParaRPr lang="en-US" altLang="en-US" sz="1800">
              <a:solidFill>
                <a:schemeClr val="tx1"/>
              </a:solidFill>
            </a:endParaRPr>
          </a:p>
        </p:txBody>
      </p:sp>
      <p:sp>
        <p:nvSpPr>
          <p:cNvPr id="33860" name="Rectangle 68"/>
          <p:cNvSpPr>
            <a:spLocks noChangeArrowheads="1"/>
          </p:cNvSpPr>
          <p:nvPr/>
        </p:nvSpPr>
        <p:spPr bwMode="auto">
          <a:xfrm>
            <a:off x="4908550" y="4333875"/>
            <a:ext cx="21748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bg1"/>
                </a:solidFill>
                <a:latin typeface="Arial" charset="0"/>
              </a:defRPr>
            </a:lvl1pPr>
            <a:lvl2pPr marL="742950" indent="-285750">
              <a:defRPr sz="2400">
                <a:solidFill>
                  <a:schemeClr val="bg1"/>
                </a:solidFill>
                <a:latin typeface="Arial" charset="0"/>
              </a:defRPr>
            </a:lvl2pPr>
            <a:lvl3pPr marL="1143000" indent="-228600">
              <a:defRPr sz="2400">
                <a:solidFill>
                  <a:schemeClr val="bg1"/>
                </a:solidFill>
                <a:latin typeface="Arial" charset="0"/>
              </a:defRPr>
            </a:lvl3pPr>
            <a:lvl4pPr marL="1600200" indent="-228600">
              <a:defRPr sz="2400">
                <a:solidFill>
                  <a:schemeClr val="bg1"/>
                </a:solidFill>
                <a:latin typeface="Arial" charset="0"/>
              </a:defRPr>
            </a:lvl4pPr>
            <a:lvl5pPr marL="2057400" indent="-22860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r>
              <a:rPr lang="en-US" altLang="en-US" sz="1200" b="1">
                <a:solidFill>
                  <a:srgbClr val="008000"/>
                </a:solidFill>
              </a:rPr>
              <a:t>0%</a:t>
            </a:r>
            <a:endParaRPr lang="en-US" altLang="en-US" sz="1800">
              <a:solidFill>
                <a:schemeClr val="tx1"/>
              </a:solidFill>
            </a:endParaRPr>
          </a:p>
        </p:txBody>
      </p:sp>
      <p:sp>
        <p:nvSpPr>
          <p:cNvPr id="33861" name="Rectangle 69"/>
          <p:cNvSpPr>
            <a:spLocks noChangeArrowheads="1"/>
          </p:cNvSpPr>
          <p:nvPr/>
        </p:nvSpPr>
        <p:spPr bwMode="auto">
          <a:xfrm>
            <a:off x="4608513" y="3227388"/>
            <a:ext cx="57626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bg1"/>
                </a:solidFill>
                <a:latin typeface="Arial" charset="0"/>
              </a:defRPr>
            </a:lvl1pPr>
            <a:lvl2pPr marL="742950" indent="-285750">
              <a:defRPr sz="2400">
                <a:solidFill>
                  <a:schemeClr val="bg1"/>
                </a:solidFill>
                <a:latin typeface="Arial" charset="0"/>
              </a:defRPr>
            </a:lvl2pPr>
            <a:lvl3pPr marL="1143000" indent="-228600">
              <a:defRPr sz="2400">
                <a:solidFill>
                  <a:schemeClr val="bg1"/>
                </a:solidFill>
                <a:latin typeface="Arial" charset="0"/>
              </a:defRPr>
            </a:lvl3pPr>
            <a:lvl4pPr marL="1600200" indent="-228600">
              <a:defRPr sz="2400">
                <a:solidFill>
                  <a:schemeClr val="bg1"/>
                </a:solidFill>
                <a:latin typeface="Arial" charset="0"/>
              </a:defRPr>
            </a:lvl4pPr>
            <a:lvl5pPr marL="2057400" indent="-22860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r>
              <a:rPr lang="en-US" altLang="en-US" sz="1200" b="1">
                <a:solidFill>
                  <a:srgbClr val="000080"/>
                </a:solidFill>
              </a:rPr>
              <a:t>40 units</a:t>
            </a:r>
            <a:endParaRPr lang="en-US" altLang="en-US" sz="1800">
              <a:solidFill>
                <a:schemeClr val="tx1"/>
              </a:solidFill>
            </a:endParaRPr>
          </a:p>
        </p:txBody>
      </p:sp>
      <p:sp>
        <p:nvSpPr>
          <p:cNvPr id="33862" name="Rectangle 70"/>
          <p:cNvSpPr>
            <a:spLocks noChangeArrowheads="1"/>
          </p:cNvSpPr>
          <p:nvPr/>
        </p:nvSpPr>
        <p:spPr bwMode="auto">
          <a:xfrm>
            <a:off x="4908550" y="3375025"/>
            <a:ext cx="21748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bg1"/>
                </a:solidFill>
                <a:latin typeface="Arial" charset="0"/>
              </a:defRPr>
            </a:lvl1pPr>
            <a:lvl2pPr marL="742950" indent="-285750">
              <a:defRPr sz="2400">
                <a:solidFill>
                  <a:schemeClr val="bg1"/>
                </a:solidFill>
                <a:latin typeface="Arial" charset="0"/>
              </a:defRPr>
            </a:lvl2pPr>
            <a:lvl3pPr marL="1143000" indent="-228600">
              <a:defRPr sz="2400">
                <a:solidFill>
                  <a:schemeClr val="bg1"/>
                </a:solidFill>
                <a:latin typeface="Arial" charset="0"/>
              </a:defRPr>
            </a:lvl3pPr>
            <a:lvl4pPr marL="1600200" indent="-228600">
              <a:defRPr sz="2400">
                <a:solidFill>
                  <a:schemeClr val="bg1"/>
                </a:solidFill>
                <a:latin typeface="Arial" charset="0"/>
              </a:defRPr>
            </a:lvl4pPr>
            <a:lvl5pPr marL="2057400" indent="-22860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r>
              <a:rPr lang="en-US" altLang="en-US" sz="1200" b="1">
                <a:solidFill>
                  <a:srgbClr val="008000"/>
                </a:solidFill>
              </a:rPr>
              <a:t>0%</a:t>
            </a:r>
            <a:endParaRPr lang="en-US" altLang="en-US" sz="1800">
              <a:solidFill>
                <a:schemeClr val="tx1"/>
              </a:solidFill>
            </a:endParaRPr>
          </a:p>
        </p:txBody>
      </p:sp>
      <p:sp>
        <p:nvSpPr>
          <p:cNvPr id="33863" name="Rectangle 71"/>
          <p:cNvSpPr>
            <a:spLocks noChangeArrowheads="1"/>
          </p:cNvSpPr>
          <p:nvPr/>
        </p:nvSpPr>
        <p:spPr bwMode="auto">
          <a:xfrm>
            <a:off x="4827588" y="3884613"/>
            <a:ext cx="6604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bg1"/>
                </a:solidFill>
                <a:latin typeface="Arial" charset="0"/>
              </a:defRPr>
            </a:lvl1pPr>
            <a:lvl2pPr marL="742950" indent="-285750">
              <a:defRPr sz="2400">
                <a:solidFill>
                  <a:schemeClr val="bg1"/>
                </a:solidFill>
                <a:latin typeface="Arial" charset="0"/>
              </a:defRPr>
            </a:lvl2pPr>
            <a:lvl3pPr marL="1143000" indent="-228600">
              <a:defRPr sz="2400">
                <a:solidFill>
                  <a:schemeClr val="bg1"/>
                </a:solidFill>
                <a:latin typeface="Arial" charset="0"/>
              </a:defRPr>
            </a:lvl3pPr>
            <a:lvl4pPr marL="1600200" indent="-228600">
              <a:defRPr sz="2400">
                <a:solidFill>
                  <a:schemeClr val="bg1"/>
                </a:solidFill>
                <a:latin typeface="Arial" charset="0"/>
              </a:defRPr>
            </a:lvl4pPr>
            <a:lvl5pPr marL="2057400" indent="-22860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r>
              <a:rPr lang="en-US" altLang="en-US" sz="1200" b="1">
                <a:solidFill>
                  <a:srgbClr val="000080"/>
                </a:solidFill>
              </a:rPr>
              <a:t>360 units</a:t>
            </a:r>
            <a:endParaRPr lang="en-US" altLang="en-US" sz="1800">
              <a:solidFill>
                <a:schemeClr val="tx1"/>
              </a:solidFill>
            </a:endParaRPr>
          </a:p>
        </p:txBody>
      </p:sp>
      <p:sp>
        <p:nvSpPr>
          <p:cNvPr id="33864" name="Rectangle 72"/>
          <p:cNvSpPr>
            <a:spLocks noChangeArrowheads="1"/>
          </p:cNvSpPr>
          <p:nvPr/>
        </p:nvSpPr>
        <p:spPr bwMode="auto">
          <a:xfrm>
            <a:off x="5543550" y="3897313"/>
            <a:ext cx="338138" cy="1968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sz="2400">
                <a:solidFill>
                  <a:schemeClr val="bg1"/>
                </a:solidFill>
                <a:latin typeface="Arial" charset="0"/>
              </a:defRPr>
            </a:lvl1pPr>
            <a:lvl2pPr marL="742950" indent="-285750">
              <a:defRPr sz="2400">
                <a:solidFill>
                  <a:schemeClr val="bg1"/>
                </a:solidFill>
                <a:latin typeface="Arial" charset="0"/>
              </a:defRPr>
            </a:lvl2pPr>
            <a:lvl3pPr marL="1143000" indent="-228600">
              <a:defRPr sz="2400">
                <a:solidFill>
                  <a:schemeClr val="bg1"/>
                </a:solidFill>
                <a:latin typeface="Arial" charset="0"/>
              </a:defRPr>
            </a:lvl3pPr>
            <a:lvl4pPr marL="1600200" indent="-228600">
              <a:defRPr sz="2400">
                <a:solidFill>
                  <a:schemeClr val="bg1"/>
                </a:solidFill>
                <a:latin typeface="Arial" charset="0"/>
              </a:defRPr>
            </a:lvl4pPr>
            <a:lvl5pPr marL="2057400" indent="-22860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r>
              <a:rPr lang="en-US" altLang="en-US" sz="1100" b="1">
                <a:solidFill>
                  <a:srgbClr val="800000"/>
                </a:solidFill>
              </a:rPr>
              <a:t> 300 </a:t>
            </a:r>
            <a:endParaRPr lang="en-US" altLang="en-US" sz="1100">
              <a:solidFill>
                <a:schemeClr val="tx1"/>
              </a:solidFill>
            </a:endParaRPr>
          </a:p>
        </p:txBody>
      </p:sp>
      <p:sp>
        <p:nvSpPr>
          <p:cNvPr id="33865" name="Rectangle 73"/>
          <p:cNvSpPr>
            <a:spLocks noChangeArrowheads="1"/>
          </p:cNvSpPr>
          <p:nvPr/>
        </p:nvSpPr>
        <p:spPr bwMode="auto">
          <a:xfrm>
            <a:off x="6321425" y="2679700"/>
            <a:ext cx="6604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bg1"/>
                </a:solidFill>
                <a:latin typeface="Arial" charset="0"/>
              </a:defRPr>
            </a:lvl1pPr>
            <a:lvl2pPr marL="742950" indent="-285750">
              <a:defRPr sz="2400">
                <a:solidFill>
                  <a:schemeClr val="bg1"/>
                </a:solidFill>
                <a:latin typeface="Arial" charset="0"/>
              </a:defRPr>
            </a:lvl2pPr>
            <a:lvl3pPr marL="1143000" indent="-228600">
              <a:defRPr sz="2400">
                <a:solidFill>
                  <a:schemeClr val="bg1"/>
                </a:solidFill>
                <a:latin typeface="Arial" charset="0"/>
              </a:defRPr>
            </a:lvl3pPr>
            <a:lvl4pPr marL="1600200" indent="-228600">
              <a:defRPr sz="2400">
                <a:solidFill>
                  <a:schemeClr val="bg1"/>
                </a:solidFill>
                <a:latin typeface="Arial" charset="0"/>
              </a:defRPr>
            </a:lvl4pPr>
            <a:lvl5pPr marL="2057400" indent="-22860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r>
              <a:rPr lang="en-US" altLang="en-US" sz="1200" b="1">
                <a:solidFill>
                  <a:srgbClr val="000080"/>
                </a:solidFill>
              </a:rPr>
              <a:t>240 units</a:t>
            </a:r>
            <a:endParaRPr lang="en-US" altLang="en-US" sz="1800">
              <a:solidFill>
                <a:schemeClr val="tx1"/>
              </a:solidFill>
            </a:endParaRPr>
          </a:p>
        </p:txBody>
      </p:sp>
      <p:sp>
        <p:nvSpPr>
          <p:cNvPr id="33866" name="Rectangle 74"/>
          <p:cNvSpPr>
            <a:spLocks noChangeArrowheads="1"/>
          </p:cNvSpPr>
          <p:nvPr/>
        </p:nvSpPr>
        <p:spPr bwMode="auto">
          <a:xfrm>
            <a:off x="6526213" y="2840038"/>
            <a:ext cx="30321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bg1"/>
                </a:solidFill>
                <a:latin typeface="Arial" charset="0"/>
              </a:defRPr>
            </a:lvl1pPr>
            <a:lvl2pPr marL="742950" indent="-285750">
              <a:defRPr sz="2400">
                <a:solidFill>
                  <a:schemeClr val="bg1"/>
                </a:solidFill>
                <a:latin typeface="Arial" charset="0"/>
              </a:defRPr>
            </a:lvl2pPr>
            <a:lvl3pPr marL="1143000" indent="-228600">
              <a:defRPr sz="2400">
                <a:solidFill>
                  <a:schemeClr val="bg1"/>
                </a:solidFill>
                <a:latin typeface="Arial" charset="0"/>
              </a:defRPr>
            </a:lvl3pPr>
            <a:lvl4pPr marL="1600200" indent="-228600">
              <a:defRPr sz="2400">
                <a:solidFill>
                  <a:schemeClr val="bg1"/>
                </a:solidFill>
                <a:latin typeface="Arial" charset="0"/>
              </a:defRPr>
            </a:lvl4pPr>
            <a:lvl5pPr marL="2057400" indent="-22860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r>
              <a:rPr lang="en-US" altLang="en-US" sz="1200" b="1">
                <a:solidFill>
                  <a:srgbClr val="008000"/>
                </a:solidFill>
              </a:rPr>
              <a:t>17%</a:t>
            </a:r>
            <a:endParaRPr lang="en-US" altLang="en-US" sz="1800">
              <a:solidFill>
                <a:schemeClr val="tx1"/>
              </a:solidFill>
            </a:endParaRPr>
          </a:p>
        </p:txBody>
      </p:sp>
      <p:sp>
        <p:nvSpPr>
          <p:cNvPr id="33867" name="Rectangle 75"/>
          <p:cNvSpPr>
            <a:spLocks noChangeArrowheads="1"/>
          </p:cNvSpPr>
          <p:nvPr/>
        </p:nvSpPr>
        <p:spPr bwMode="auto">
          <a:xfrm>
            <a:off x="3402013" y="4762500"/>
            <a:ext cx="6604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bg1"/>
                </a:solidFill>
                <a:latin typeface="Arial" charset="0"/>
              </a:defRPr>
            </a:lvl1pPr>
            <a:lvl2pPr marL="742950" indent="-285750">
              <a:defRPr sz="2400">
                <a:solidFill>
                  <a:schemeClr val="bg1"/>
                </a:solidFill>
                <a:latin typeface="Arial" charset="0"/>
              </a:defRPr>
            </a:lvl2pPr>
            <a:lvl3pPr marL="1143000" indent="-228600">
              <a:defRPr sz="2400">
                <a:solidFill>
                  <a:schemeClr val="bg1"/>
                </a:solidFill>
                <a:latin typeface="Arial" charset="0"/>
              </a:defRPr>
            </a:lvl3pPr>
            <a:lvl4pPr marL="1600200" indent="-228600">
              <a:defRPr sz="2400">
                <a:solidFill>
                  <a:schemeClr val="bg1"/>
                </a:solidFill>
                <a:latin typeface="Arial" charset="0"/>
              </a:defRPr>
            </a:lvl4pPr>
            <a:lvl5pPr marL="2057400" indent="-22860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r>
              <a:rPr lang="en-US" altLang="en-US" sz="1200" b="1">
                <a:solidFill>
                  <a:srgbClr val="000080"/>
                </a:solidFill>
              </a:rPr>
              <a:t>200 units</a:t>
            </a:r>
            <a:endParaRPr lang="en-US" altLang="en-US" sz="1800">
              <a:solidFill>
                <a:schemeClr val="tx1"/>
              </a:solidFill>
            </a:endParaRPr>
          </a:p>
        </p:txBody>
      </p:sp>
      <p:sp>
        <p:nvSpPr>
          <p:cNvPr id="33868" name="Rectangle 76"/>
          <p:cNvSpPr>
            <a:spLocks noChangeArrowheads="1"/>
          </p:cNvSpPr>
          <p:nvPr/>
        </p:nvSpPr>
        <p:spPr bwMode="auto">
          <a:xfrm>
            <a:off x="5922963" y="5389563"/>
            <a:ext cx="21748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bg1"/>
                </a:solidFill>
                <a:latin typeface="Arial" charset="0"/>
              </a:defRPr>
            </a:lvl1pPr>
            <a:lvl2pPr marL="742950" indent="-285750">
              <a:defRPr sz="2400">
                <a:solidFill>
                  <a:schemeClr val="bg1"/>
                </a:solidFill>
                <a:latin typeface="Arial" charset="0"/>
              </a:defRPr>
            </a:lvl2pPr>
            <a:lvl3pPr marL="1143000" indent="-228600">
              <a:defRPr sz="2400">
                <a:solidFill>
                  <a:schemeClr val="bg1"/>
                </a:solidFill>
                <a:latin typeface="Arial" charset="0"/>
              </a:defRPr>
            </a:lvl3pPr>
            <a:lvl4pPr marL="1600200" indent="-228600">
              <a:defRPr sz="2400">
                <a:solidFill>
                  <a:schemeClr val="bg1"/>
                </a:solidFill>
                <a:latin typeface="Arial" charset="0"/>
              </a:defRPr>
            </a:lvl4pPr>
            <a:lvl5pPr marL="2057400" indent="-22860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r>
              <a:rPr lang="en-US" altLang="en-US" sz="1200" b="1">
                <a:solidFill>
                  <a:srgbClr val="008000"/>
                </a:solidFill>
              </a:rPr>
              <a:t>0%</a:t>
            </a:r>
            <a:endParaRPr lang="en-US" altLang="en-US" sz="1800">
              <a:solidFill>
                <a:schemeClr val="tx1"/>
              </a:solidFill>
            </a:endParaRPr>
          </a:p>
        </p:txBody>
      </p:sp>
      <p:sp>
        <p:nvSpPr>
          <p:cNvPr id="33869" name="Rectangle 77"/>
          <p:cNvSpPr>
            <a:spLocks noChangeArrowheads="1"/>
          </p:cNvSpPr>
          <p:nvPr/>
        </p:nvSpPr>
        <p:spPr bwMode="auto">
          <a:xfrm>
            <a:off x="5840413" y="4857750"/>
            <a:ext cx="6604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bg1"/>
                </a:solidFill>
                <a:latin typeface="Arial" charset="0"/>
              </a:defRPr>
            </a:lvl1pPr>
            <a:lvl2pPr marL="742950" indent="-285750">
              <a:defRPr sz="2400">
                <a:solidFill>
                  <a:schemeClr val="bg1"/>
                </a:solidFill>
                <a:latin typeface="Arial" charset="0"/>
              </a:defRPr>
            </a:lvl2pPr>
            <a:lvl3pPr marL="1143000" indent="-228600">
              <a:defRPr sz="2400">
                <a:solidFill>
                  <a:schemeClr val="bg1"/>
                </a:solidFill>
                <a:latin typeface="Arial" charset="0"/>
              </a:defRPr>
            </a:lvl3pPr>
            <a:lvl4pPr marL="1600200" indent="-228600">
              <a:defRPr sz="2400">
                <a:solidFill>
                  <a:schemeClr val="bg1"/>
                </a:solidFill>
                <a:latin typeface="Arial" charset="0"/>
              </a:defRPr>
            </a:lvl4pPr>
            <a:lvl5pPr marL="2057400" indent="-22860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r>
              <a:rPr lang="en-US" altLang="en-US" sz="1200" b="1">
                <a:solidFill>
                  <a:srgbClr val="000080"/>
                </a:solidFill>
              </a:rPr>
              <a:t>620 units</a:t>
            </a:r>
            <a:endParaRPr lang="en-US" altLang="en-US" sz="1800">
              <a:solidFill>
                <a:schemeClr val="tx1"/>
              </a:solidFill>
            </a:endParaRPr>
          </a:p>
        </p:txBody>
      </p:sp>
      <p:sp>
        <p:nvSpPr>
          <p:cNvPr id="33870" name="Rectangle 78"/>
          <p:cNvSpPr>
            <a:spLocks noChangeArrowheads="1"/>
          </p:cNvSpPr>
          <p:nvPr/>
        </p:nvSpPr>
        <p:spPr bwMode="auto">
          <a:xfrm>
            <a:off x="6443663" y="3443288"/>
            <a:ext cx="21748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bg1"/>
                </a:solidFill>
                <a:latin typeface="Arial" charset="0"/>
              </a:defRPr>
            </a:lvl1pPr>
            <a:lvl2pPr marL="742950" indent="-285750">
              <a:defRPr sz="2400">
                <a:solidFill>
                  <a:schemeClr val="bg1"/>
                </a:solidFill>
                <a:latin typeface="Arial" charset="0"/>
              </a:defRPr>
            </a:lvl2pPr>
            <a:lvl3pPr marL="1143000" indent="-228600">
              <a:defRPr sz="2400">
                <a:solidFill>
                  <a:schemeClr val="bg1"/>
                </a:solidFill>
                <a:latin typeface="Arial" charset="0"/>
              </a:defRPr>
            </a:lvl3pPr>
            <a:lvl4pPr marL="1600200" indent="-228600">
              <a:defRPr sz="2400">
                <a:solidFill>
                  <a:schemeClr val="bg1"/>
                </a:solidFill>
                <a:latin typeface="Arial" charset="0"/>
              </a:defRPr>
            </a:lvl4pPr>
            <a:lvl5pPr marL="2057400" indent="-22860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r>
              <a:rPr lang="en-US" altLang="en-US" sz="1200" b="1">
                <a:solidFill>
                  <a:srgbClr val="008000"/>
                </a:solidFill>
              </a:rPr>
              <a:t>0%</a:t>
            </a:r>
            <a:endParaRPr lang="en-US" altLang="en-US" sz="1800">
              <a:solidFill>
                <a:schemeClr val="tx1"/>
              </a:solidFill>
            </a:endParaRPr>
          </a:p>
        </p:txBody>
      </p:sp>
      <p:sp>
        <p:nvSpPr>
          <p:cNvPr id="33871" name="Rectangle 79"/>
          <p:cNvSpPr>
            <a:spLocks noChangeArrowheads="1"/>
          </p:cNvSpPr>
          <p:nvPr/>
        </p:nvSpPr>
        <p:spPr bwMode="auto">
          <a:xfrm>
            <a:off x="6910388" y="5200650"/>
            <a:ext cx="74453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bg1"/>
                </a:solidFill>
                <a:latin typeface="Arial" charset="0"/>
              </a:defRPr>
            </a:lvl1pPr>
            <a:lvl2pPr marL="742950" indent="-285750">
              <a:defRPr sz="2400">
                <a:solidFill>
                  <a:schemeClr val="bg1"/>
                </a:solidFill>
                <a:latin typeface="Arial" charset="0"/>
              </a:defRPr>
            </a:lvl2pPr>
            <a:lvl3pPr marL="1143000" indent="-228600">
              <a:defRPr sz="2400">
                <a:solidFill>
                  <a:schemeClr val="bg1"/>
                </a:solidFill>
                <a:latin typeface="Arial" charset="0"/>
              </a:defRPr>
            </a:lvl3pPr>
            <a:lvl4pPr marL="1600200" indent="-228600">
              <a:defRPr sz="2400">
                <a:solidFill>
                  <a:schemeClr val="bg1"/>
                </a:solidFill>
                <a:latin typeface="Arial" charset="0"/>
              </a:defRPr>
            </a:lvl4pPr>
            <a:lvl5pPr marL="2057400" indent="-22860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r>
              <a:rPr lang="en-US" altLang="en-US" sz="1200" b="1">
                <a:solidFill>
                  <a:srgbClr val="000080"/>
                </a:solidFill>
              </a:rPr>
              <a:t>1300 units</a:t>
            </a:r>
            <a:endParaRPr lang="en-US" altLang="en-US" sz="1800">
              <a:solidFill>
                <a:schemeClr val="tx1"/>
              </a:solidFill>
            </a:endParaRPr>
          </a:p>
        </p:txBody>
      </p:sp>
      <p:sp>
        <p:nvSpPr>
          <p:cNvPr id="33872" name="Rectangle 80"/>
          <p:cNvSpPr>
            <a:spLocks noChangeArrowheads="1"/>
          </p:cNvSpPr>
          <p:nvPr/>
        </p:nvSpPr>
        <p:spPr bwMode="auto">
          <a:xfrm>
            <a:off x="7740650" y="5192713"/>
            <a:ext cx="338138" cy="1968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sz="2400">
                <a:solidFill>
                  <a:schemeClr val="bg1"/>
                </a:solidFill>
                <a:latin typeface="Arial" charset="0"/>
              </a:defRPr>
            </a:lvl1pPr>
            <a:lvl2pPr marL="742950" indent="-285750">
              <a:defRPr sz="2400">
                <a:solidFill>
                  <a:schemeClr val="bg1"/>
                </a:solidFill>
                <a:latin typeface="Arial" charset="0"/>
              </a:defRPr>
            </a:lvl2pPr>
            <a:lvl3pPr marL="1143000" indent="-228600">
              <a:defRPr sz="2400">
                <a:solidFill>
                  <a:schemeClr val="bg1"/>
                </a:solidFill>
                <a:latin typeface="Arial" charset="0"/>
              </a:defRPr>
            </a:lvl3pPr>
            <a:lvl4pPr marL="1600200" indent="-228600">
              <a:defRPr sz="2400">
                <a:solidFill>
                  <a:schemeClr val="bg1"/>
                </a:solidFill>
                <a:latin typeface="Arial" charset="0"/>
              </a:defRPr>
            </a:lvl4pPr>
            <a:lvl5pPr marL="2057400" indent="-22860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r>
              <a:rPr lang="en-US" altLang="en-US" sz="1100" b="1">
                <a:solidFill>
                  <a:srgbClr val="800000"/>
                </a:solidFill>
              </a:rPr>
              <a:t> 460 </a:t>
            </a:r>
            <a:endParaRPr lang="en-US" altLang="en-US" sz="1100">
              <a:solidFill>
                <a:schemeClr val="tx1"/>
              </a:solidFill>
            </a:endParaRPr>
          </a:p>
        </p:txBody>
      </p:sp>
      <p:sp>
        <p:nvSpPr>
          <p:cNvPr id="33873" name="Rectangle 81"/>
          <p:cNvSpPr>
            <a:spLocks noChangeArrowheads="1"/>
          </p:cNvSpPr>
          <p:nvPr/>
        </p:nvSpPr>
        <p:spPr bwMode="auto">
          <a:xfrm>
            <a:off x="4103688" y="4221163"/>
            <a:ext cx="338137" cy="1968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sz="2400">
                <a:solidFill>
                  <a:schemeClr val="bg1"/>
                </a:solidFill>
                <a:latin typeface="Arial" charset="0"/>
              </a:defRPr>
            </a:lvl1pPr>
            <a:lvl2pPr marL="742950" indent="-285750">
              <a:defRPr sz="2400">
                <a:solidFill>
                  <a:schemeClr val="bg1"/>
                </a:solidFill>
                <a:latin typeface="Arial" charset="0"/>
              </a:defRPr>
            </a:lvl2pPr>
            <a:lvl3pPr marL="1143000" indent="-228600">
              <a:defRPr sz="2400">
                <a:solidFill>
                  <a:schemeClr val="bg1"/>
                </a:solidFill>
                <a:latin typeface="Arial" charset="0"/>
              </a:defRPr>
            </a:lvl3pPr>
            <a:lvl4pPr marL="1600200" indent="-228600">
              <a:defRPr sz="2400">
                <a:solidFill>
                  <a:schemeClr val="bg1"/>
                </a:solidFill>
                <a:latin typeface="Arial" charset="0"/>
              </a:defRPr>
            </a:lvl4pPr>
            <a:lvl5pPr marL="2057400" indent="-22860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r>
              <a:rPr lang="en-US" altLang="en-US" sz="1100" b="1">
                <a:solidFill>
                  <a:srgbClr val="800000"/>
                </a:solidFill>
              </a:rPr>
              <a:t> 160 </a:t>
            </a:r>
            <a:endParaRPr lang="en-US" altLang="en-US" sz="1100">
              <a:solidFill>
                <a:schemeClr val="tx1"/>
              </a:solidFill>
            </a:endParaRPr>
          </a:p>
        </p:txBody>
      </p:sp>
      <p:sp>
        <p:nvSpPr>
          <p:cNvPr id="33874" name="Line 82"/>
          <p:cNvSpPr>
            <a:spLocks noChangeShapeType="1"/>
          </p:cNvSpPr>
          <p:nvPr/>
        </p:nvSpPr>
        <p:spPr bwMode="auto">
          <a:xfrm>
            <a:off x="5265738" y="3249613"/>
            <a:ext cx="109537" cy="1587"/>
          </a:xfrm>
          <a:prstGeom prst="line">
            <a:avLst/>
          </a:prstGeom>
          <a:noFill/>
          <a:ln w="19050">
            <a:solidFill>
              <a:srgbClr val="800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875" name="Line 83"/>
          <p:cNvSpPr>
            <a:spLocks noChangeShapeType="1"/>
          </p:cNvSpPr>
          <p:nvPr/>
        </p:nvSpPr>
        <p:spPr bwMode="auto">
          <a:xfrm>
            <a:off x="4608513" y="5319713"/>
            <a:ext cx="2301875" cy="1587"/>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876" name="Rectangle 84"/>
          <p:cNvSpPr>
            <a:spLocks noChangeArrowheads="1"/>
          </p:cNvSpPr>
          <p:nvPr/>
        </p:nvSpPr>
        <p:spPr bwMode="auto">
          <a:xfrm>
            <a:off x="5443538" y="2854325"/>
            <a:ext cx="21748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bg1"/>
                </a:solidFill>
                <a:latin typeface="Arial" charset="0"/>
              </a:defRPr>
            </a:lvl1pPr>
            <a:lvl2pPr marL="742950" indent="-285750">
              <a:defRPr sz="2400">
                <a:solidFill>
                  <a:schemeClr val="bg1"/>
                </a:solidFill>
                <a:latin typeface="Arial" charset="0"/>
              </a:defRPr>
            </a:lvl2pPr>
            <a:lvl3pPr marL="1143000" indent="-228600">
              <a:defRPr sz="2400">
                <a:solidFill>
                  <a:schemeClr val="bg1"/>
                </a:solidFill>
                <a:latin typeface="Arial" charset="0"/>
              </a:defRPr>
            </a:lvl3pPr>
            <a:lvl4pPr marL="1600200" indent="-228600">
              <a:defRPr sz="2400">
                <a:solidFill>
                  <a:schemeClr val="bg1"/>
                </a:solidFill>
                <a:latin typeface="Arial" charset="0"/>
              </a:defRPr>
            </a:lvl4pPr>
            <a:lvl5pPr marL="2057400" indent="-22860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r>
              <a:rPr lang="en-US" altLang="en-US" sz="1200" b="1">
                <a:solidFill>
                  <a:srgbClr val="008000"/>
                </a:solidFill>
              </a:rPr>
              <a:t>7%</a:t>
            </a:r>
            <a:endParaRPr lang="en-US" altLang="en-US" sz="1800">
              <a:solidFill>
                <a:schemeClr val="tx1"/>
              </a:solidFill>
            </a:endParaRPr>
          </a:p>
        </p:txBody>
      </p:sp>
      <p:sp>
        <p:nvSpPr>
          <p:cNvPr id="33877" name="Rectangle 85"/>
          <p:cNvSpPr>
            <a:spLocks noChangeArrowheads="1"/>
          </p:cNvSpPr>
          <p:nvPr/>
        </p:nvSpPr>
        <p:spPr bwMode="auto">
          <a:xfrm>
            <a:off x="5443538" y="2679700"/>
            <a:ext cx="6604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bg1"/>
                </a:solidFill>
                <a:latin typeface="Arial" charset="0"/>
              </a:defRPr>
            </a:lvl1pPr>
            <a:lvl2pPr marL="742950" indent="-285750">
              <a:defRPr sz="2400">
                <a:solidFill>
                  <a:schemeClr val="bg1"/>
                </a:solidFill>
                <a:latin typeface="Arial" charset="0"/>
              </a:defRPr>
            </a:lvl2pPr>
            <a:lvl3pPr marL="1143000" indent="-228600">
              <a:defRPr sz="2400">
                <a:solidFill>
                  <a:schemeClr val="bg1"/>
                </a:solidFill>
                <a:latin typeface="Arial" charset="0"/>
              </a:defRPr>
            </a:lvl3pPr>
            <a:lvl4pPr marL="1600200" indent="-228600">
              <a:defRPr sz="2400">
                <a:solidFill>
                  <a:schemeClr val="bg1"/>
                </a:solidFill>
                <a:latin typeface="Arial" charset="0"/>
              </a:defRPr>
            </a:lvl4pPr>
            <a:lvl5pPr marL="2057400" indent="-22860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r>
              <a:rPr lang="en-US" altLang="en-US" sz="1200" b="1">
                <a:solidFill>
                  <a:srgbClr val="000080"/>
                </a:solidFill>
              </a:rPr>
              <a:t>300 units</a:t>
            </a:r>
            <a:endParaRPr lang="en-US" altLang="en-US" sz="1800">
              <a:solidFill>
                <a:schemeClr val="tx1"/>
              </a:solidFill>
            </a:endParaRPr>
          </a:p>
        </p:txBody>
      </p:sp>
      <p:sp>
        <p:nvSpPr>
          <p:cNvPr id="33878" name="Rectangle 86"/>
          <p:cNvSpPr>
            <a:spLocks noChangeArrowheads="1"/>
          </p:cNvSpPr>
          <p:nvPr/>
        </p:nvSpPr>
        <p:spPr bwMode="auto">
          <a:xfrm>
            <a:off x="2195513" y="3771900"/>
            <a:ext cx="21748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bg1"/>
                </a:solidFill>
                <a:latin typeface="Arial" charset="0"/>
              </a:defRPr>
            </a:lvl1pPr>
            <a:lvl2pPr marL="742950" indent="-285750">
              <a:defRPr sz="2400">
                <a:solidFill>
                  <a:schemeClr val="bg1"/>
                </a:solidFill>
                <a:latin typeface="Arial" charset="0"/>
              </a:defRPr>
            </a:lvl2pPr>
            <a:lvl3pPr marL="1143000" indent="-228600">
              <a:defRPr sz="2400">
                <a:solidFill>
                  <a:schemeClr val="bg1"/>
                </a:solidFill>
                <a:latin typeface="Arial" charset="0"/>
              </a:defRPr>
            </a:lvl3pPr>
            <a:lvl4pPr marL="1600200" indent="-228600">
              <a:defRPr sz="2400">
                <a:solidFill>
                  <a:schemeClr val="bg1"/>
                </a:solidFill>
                <a:latin typeface="Arial" charset="0"/>
              </a:defRPr>
            </a:lvl4pPr>
            <a:lvl5pPr marL="2057400" indent="-22860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r>
              <a:rPr lang="en-US" altLang="en-US" sz="1200" b="1">
                <a:solidFill>
                  <a:srgbClr val="008000"/>
                </a:solidFill>
              </a:rPr>
              <a:t>0%</a:t>
            </a:r>
            <a:endParaRPr lang="en-US" altLang="en-US" sz="1800">
              <a:solidFill>
                <a:schemeClr val="tx1"/>
              </a:solidFill>
            </a:endParaRPr>
          </a:p>
        </p:txBody>
      </p:sp>
      <p:sp>
        <p:nvSpPr>
          <p:cNvPr id="33879" name="Line 87"/>
          <p:cNvSpPr>
            <a:spLocks noChangeShapeType="1"/>
          </p:cNvSpPr>
          <p:nvPr/>
        </p:nvSpPr>
        <p:spPr bwMode="auto">
          <a:xfrm>
            <a:off x="4497388" y="4579938"/>
            <a:ext cx="1316037" cy="1587"/>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880" name="Rectangle 88"/>
          <p:cNvSpPr>
            <a:spLocks noChangeArrowheads="1"/>
          </p:cNvSpPr>
          <p:nvPr/>
        </p:nvSpPr>
        <p:spPr bwMode="auto">
          <a:xfrm>
            <a:off x="7239000" y="3268663"/>
            <a:ext cx="57626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bg1"/>
                </a:solidFill>
                <a:latin typeface="Arial" charset="0"/>
              </a:defRPr>
            </a:lvl1pPr>
            <a:lvl2pPr marL="742950" indent="-285750">
              <a:defRPr sz="2400">
                <a:solidFill>
                  <a:schemeClr val="bg1"/>
                </a:solidFill>
                <a:latin typeface="Arial" charset="0"/>
              </a:defRPr>
            </a:lvl2pPr>
            <a:lvl3pPr marL="1143000" indent="-228600">
              <a:defRPr sz="2400">
                <a:solidFill>
                  <a:schemeClr val="bg1"/>
                </a:solidFill>
                <a:latin typeface="Arial" charset="0"/>
              </a:defRPr>
            </a:lvl3pPr>
            <a:lvl4pPr marL="1600200" indent="-228600">
              <a:defRPr sz="2400">
                <a:solidFill>
                  <a:schemeClr val="bg1"/>
                </a:solidFill>
                <a:latin typeface="Arial" charset="0"/>
              </a:defRPr>
            </a:lvl4pPr>
            <a:lvl5pPr marL="2057400" indent="-22860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r>
              <a:rPr lang="en-US" altLang="en-US" sz="1200" b="1">
                <a:solidFill>
                  <a:srgbClr val="000080"/>
                </a:solidFill>
              </a:rPr>
              <a:t>40 units</a:t>
            </a:r>
            <a:endParaRPr lang="en-US" altLang="en-US" sz="1800">
              <a:solidFill>
                <a:schemeClr val="tx1"/>
              </a:solidFill>
            </a:endParaRPr>
          </a:p>
        </p:txBody>
      </p:sp>
      <p:sp>
        <p:nvSpPr>
          <p:cNvPr id="33881" name="Rectangle 89"/>
          <p:cNvSpPr>
            <a:spLocks noChangeArrowheads="1"/>
          </p:cNvSpPr>
          <p:nvPr/>
        </p:nvSpPr>
        <p:spPr bwMode="auto">
          <a:xfrm>
            <a:off x="5922963" y="4543425"/>
            <a:ext cx="6604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bg1"/>
                </a:solidFill>
                <a:latin typeface="Arial" charset="0"/>
              </a:defRPr>
            </a:lvl1pPr>
            <a:lvl2pPr marL="742950" indent="-285750">
              <a:defRPr sz="2400">
                <a:solidFill>
                  <a:schemeClr val="bg1"/>
                </a:solidFill>
                <a:latin typeface="Arial" charset="0"/>
              </a:defRPr>
            </a:lvl2pPr>
            <a:lvl3pPr marL="1143000" indent="-228600">
              <a:defRPr sz="2400">
                <a:solidFill>
                  <a:schemeClr val="bg1"/>
                </a:solidFill>
                <a:latin typeface="Arial" charset="0"/>
              </a:defRPr>
            </a:lvl3pPr>
            <a:lvl4pPr marL="1600200" indent="-228600">
              <a:defRPr sz="2400">
                <a:solidFill>
                  <a:schemeClr val="bg1"/>
                </a:solidFill>
                <a:latin typeface="Arial" charset="0"/>
              </a:defRPr>
            </a:lvl4pPr>
            <a:lvl5pPr marL="2057400" indent="-22860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r>
              <a:rPr lang="en-US" altLang="en-US" sz="1200" b="1">
                <a:solidFill>
                  <a:srgbClr val="000080"/>
                </a:solidFill>
              </a:rPr>
              <a:t>620 units</a:t>
            </a:r>
            <a:endParaRPr lang="en-US" altLang="en-US" sz="1800">
              <a:solidFill>
                <a:schemeClr val="tx1"/>
              </a:solidFill>
            </a:endParaRPr>
          </a:p>
        </p:txBody>
      </p:sp>
      <p:sp>
        <p:nvSpPr>
          <p:cNvPr id="33882" name="Line 90"/>
          <p:cNvSpPr>
            <a:spLocks noChangeShapeType="1"/>
          </p:cNvSpPr>
          <p:nvPr/>
        </p:nvSpPr>
        <p:spPr bwMode="auto">
          <a:xfrm>
            <a:off x="6800850" y="3811588"/>
            <a:ext cx="95250" cy="1587"/>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883" name="Line 91"/>
          <p:cNvSpPr>
            <a:spLocks noChangeShapeType="1"/>
          </p:cNvSpPr>
          <p:nvPr/>
        </p:nvSpPr>
        <p:spPr bwMode="auto">
          <a:xfrm flipV="1">
            <a:off x="5265738" y="3030538"/>
            <a:ext cx="1587" cy="219075"/>
          </a:xfrm>
          <a:prstGeom prst="line">
            <a:avLst/>
          </a:prstGeom>
          <a:noFill/>
          <a:ln w="19050">
            <a:solidFill>
              <a:srgbClr val="800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884" name="Rectangle 92"/>
          <p:cNvSpPr>
            <a:spLocks noChangeArrowheads="1"/>
          </p:cNvSpPr>
          <p:nvPr/>
        </p:nvSpPr>
        <p:spPr bwMode="auto">
          <a:xfrm>
            <a:off x="4786313" y="4611688"/>
            <a:ext cx="57626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bg1"/>
                </a:solidFill>
                <a:latin typeface="Arial" charset="0"/>
              </a:defRPr>
            </a:lvl1pPr>
            <a:lvl2pPr marL="742950" indent="-285750">
              <a:defRPr sz="2400">
                <a:solidFill>
                  <a:schemeClr val="bg1"/>
                </a:solidFill>
                <a:latin typeface="Arial" charset="0"/>
              </a:defRPr>
            </a:lvl2pPr>
            <a:lvl3pPr marL="1143000" indent="-228600">
              <a:defRPr sz="2400">
                <a:solidFill>
                  <a:schemeClr val="bg1"/>
                </a:solidFill>
                <a:latin typeface="Arial" charset="0"/>
              </a:defRPr>
            </a:lvl3pPr>
            <a:lvl4pPr marL="1600200" indent="-228600">
              <a:defRPr sz="2400">
                <a:solidFill>
                  <a:schemeClr val="bg1"/>
                </a:solidFill>
                <a:latin typeface="Arial" charset="0"/>
              </a:defRPr>
            </a:lvl4pPr>
            <a:lvl5pPr marL="2057400" indent="-22860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r>
              <a:rPr lang="en-US" altLang="en-US" sz="1200" b="1">
                <a:solidFill>
                  <a:srgbClr val="000080"/>
                </a:solidFill>
              </a:rPr>
              <a:t>20 units</a:t>
            </a:r>
            <a:endParaRPr lang="en-US" altLang="en-US" sz="1800">
              <a:solidFill>
                <a:schemeClr val="tx1"/>
              </a:solidFill>
            </a:endParaRPr>
          </a:p>
        </p:txBody>
      </p:sp>
      <p:sp>
        <p:nvSpPr>
          <p:cNvPr id="33885" name="Rectangle 93"/>
          <p:cNvSpPr>
            <a:spLocks noChangeArrowheads="1"/>
          </p:cNvSpPr>
          <p:nvPr/>
        </p:nvSpPr>
        <p:spPr bwMode="auto">
          <a:xfrm>
            <a:off x="5443538" y="4608513"/>
            <a:ext cx="21748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bg1"/>
                </a:solidFill>
                <a:latin typeface="Arial" charset="0"/>
              </a:defRPr>
            </a:lvl1pPr>
            <a:lvl2pPr marL="742950" indent="-285750">
              <a:defRPr sz="2400">
                <a:solidFill>
                  <a:schemeClr val="bg1"/>
                </a:solidFill>
                <a:latin typeface="Arial" charset="0"/>
              </a:defRPr>
            </a:lvl2pPr>
            <a:lvl3pPr marL="1143000" indent="-228600">
              <a:defRPr sz="2400">
                <a:solidFill>
                  <a:schemeClr val="bg1"/>
                </a:solidFill>
                <a:latin typeface="Arial" charset="0"/>
              </a:defRPr>
            </a:lvl3pPr>
            <a:lvl4pPr marL="1600200" indent="-228600">
              <a:defRPr sz="2400">
                <a:solidFill>
                  <a:schemeClr val="bg1"/>
                </a:solidFill>
                <a:latin typeface="Arial" charset="0"/>
              </a:defRPr>
            </a:lvl4pPr>
            <a:lvl5pPr marL="2057400" indent="-22860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r>
              <a:rPr lang="en-US" altLang="en-US" sz="1200" b="1">
                <a:solidFill>
                  <a:srgbClr val="008000"/>
                </a:solidFill>
              </a:rPr>
              <a:t>0%</a:t>
            </a:r>
            <a:endParaRPr lang="en-US" altLang="en-US" sz="1800">
              <a:solidFill>
                <a:schemeClr val="tx1"/>
              </a:solidFill>
            </a:endParaRPr>
          </a:p>
        </p:txBody>
      </p:sp>
      <p:sp>
        <p:nvSpPr>
          <p:cNvPr id="33886" name="Rectangle 94"/>
          <p:cNvSpPr>
            <a:spLocks noChangeArrowheads="1"/>
          </p:cNvSpPr>
          <p:nvPr/>
        </p:nvSpPr>
        <p:spPr bwMode="auto">
          <a:xfrm>
            <a:off x="3292475" y="1801813"/>
            <a:ext cx="6604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bg1"/>
                </a:solidFill>
                <a:latin typeface="Arial" charset="0"/>
              </a:defRPr>
            </a:lvl1pPr>
            <a:lvl2pPr marL="742950" indent="-285750">
              <a:defRPr sz="2400">
                <a:solidFill>
                  <a:schemeClr val="bg1"/>
                </a:solidFill>
                <a:latin typeface="Arial" charset="0"/>
              </a:defRPr>
            </a:lvl2pPr>
            <a:lvl3pPr marL="1143000" indent="-228600">
              <a:defRPr sz="2400">
                <a:solidFill>
                  <a:schemeClr val="bg1"/>
                </a:solidFill>
                <a:latin typeface="Arial" charset="0"/>
              </a:defRPr>
            </a:lvl3pPr>
            <a:lvl4pPr marL="1600200" indent="-228600">
              <a:defRPr sz="2400">
                <a:solidFill>
                  <a:schemeClr val="bg1"/>
                </a:solidFill>
                <a:latin typeface="Arial" charset="0"/>
              </a:defRPr>
            </a:lvl4pPr>
            <a:lvl5pPr marL="2057400" indent="-22860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r>
              <a:rPr lang="en-US" altLang="en-US" sz="1200" b="1">
                <a:solidFill>
                  <a:srgbClr val="000080"/>
                </a:solidFill>
              </a:rPr>
              <a:t>140 units</a:t>
            </a:r>
            <a:endParaRPr lang="en-US" altLang="en-US" sz="1800">
              <a:solidFill>
                <a:schemeClr val="tx1"/>
              </a:solidFill>
            </a:endParaRPr>
          </a:p>
        </p:txBody>
      </p:sp>
      <p:sp>
        <p:nvSpPr>
          <p:cNvPr id="33887" name="Rectangle 95"/>
          <p:cNvSpPr>
            <a:spLocks noChangeArrowheads="1"/>
          </p:cNvSpPr>
          <p:nvPr/>
        </p:nvSpPr>
        <p:spPr bwMode="auto">
          <a:xfrm>
            <a:off x="3292475" y="2017713"/>
            <a:ext cx="3889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bg1"/>
                </a:solidFill>
                <a:latin typeface="Arial" charset="0"/>
              </a:defRPr>
            </a:lvl1pPr>
            <a:lvl2pPr marL="742950" indent="-285750">
              <a:defRPr sz="2400">
                <a:solidFill>
                  <a:schemeClr val="bg1"/>
                </a:solidFill>
                <a:latin typeface="Arial" charset="0"/>
              </a:defRPr>
            </a:lvl2pPr>
            <a:lvl3pPr marL="1143000" indent="-228600">
              <a:defRPr sz="2400">
                <a:solidFill>
                  <a:schemeClr val="bg1"/>
                </a:solidFill>
                <a:latin typeface="Arial" charset="0"/>
              </a:defRPr>
            </a:lvl3pPr>
            <a:lvl4pPr marL="1600200" indent="-228600">
              <a:defRPr sz="2400">
                <a:solidFill>
                  <a:schemeClr val="bg1"/>
                </a:solidFill>
                <a:latin typeface="Arial" charset="0"/>
              </a:defRPr>
            </a:lvl4pPr>
            <a:lvl5pPr marL="2057400" indent="-22860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r>
              <a:rPr lang="en-US" altLang="en-US" sz="1200" b="1">
                <a:solidFill>
                  <a:srgbClr val="008000"/>
                </a:solidFill>
              </a:rPr>
              <a:t>100%</a:t>
            </a:r>
            <a:endParaRPr lang="en-US" altLang="en-US" sz="1800">
              <a:solidFill>
                <a:schemeClr val="tx1"/>
              </a:solidFill>
            </a:endParaRPr>
          </a:p>
        </p:txBody>
      </p:sp>
      <p:sp>
        <p:nvSpPr>
          <p:cNvPr id="33888" name="Rectangle 96"/>
          <p:cNvSpPr>
            <a:spLocks noChangeArrowheads="1"/>
          </p:cNvSpPr>
          <p:nvPr/>
        </p:nvSpPr>
        <p:spPr bwMode="auto">
          <a:xfrm>
            <a:off x="6361113" y="4032250"/>
            <a:ext cx="21748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bg1"/>
                </a:solidFill>
                <a:latin typeface="Arial" charset="0"/>
              </a:defRPr>
            </a:lvl1pPr>
            <a:lvl2pPr marL="742950" indent="-285750">
              <a:defRPr sz="2400">
                <a:solidFill>
                  <a:schemeClr val="bg1"/>
                </a:solidFill>
                <a:latin typeface="Arial" charset="0"/>
              </a:defRPr>
            </a:lvl2pPr>
            <a:lvl3pPr marL="1143000" indent="-228600">
              <a:defRPr sz="2400">
                <a:solidFill>
                  <a:schemeClr val="bg1"/>
                </a:solidFill>
                <a:latin typeface="Arial" charset="0"/>
              </a:defRPr>
            </a:lvl3pPr>
            <a:lvl4pPr marL="1600200" indent="-228600">
              <a:defRPr sz="2400">
                <a:solidFill>
                  <a:schemeClr val="bg1"/>
                </a:solidFill>
                <a:latin typeface="Arial" charset="0"/>
              </a:defRPr>
            </a:lvl4pPr>
            <a:lvl5pPr marL="2057400" indent="-22860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r>
              <a:rPr lang="en-US" altLang="en-US" sz="1200" b="1">
                <a:solidFill>
                  <a:srgbClr val="008000"/>
                </a:solidFill>
              </a:rPr>
              <a:t>7%</a:t>
            </a:r>
            <a:endParaRPr lang="en-US" altLang="en-US" sz="1800">
              <a:solidFill>
                <a:schemeClr val="tx1"/>
              </a:solidFill>
            </a:endParaRPr>
          </a:p>
        </p:txBody>
      </p:sp>
      <p:sp>
        <p:nvSpPr>
          <p:cNvPr id="33889" name="Rectangle 97"/>
          <p:cNvSpPr>
            <a:spLocks noChangeArrowheads="1"/>
          </p:cNvSpPr>
          <p:nvPr/>
        </p:nvSpPr>
        <p:spPr bwMode="auto">
          <a:xfrm>
            <a:off x="6032500" y="3884613"/>
            <a:ext cx="6604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bg1"/>
                </a:solidFill>
                <a:latin typeface="Arial" charset="0"/>
              </a:defRPr>
            </a:lvl1pPr>
            <a:lvl2pPr marL="742950" indent="-285750">
              <a:defRPr sz="2400">
                <a:solidFill>
                  <a:schemeClr val="bg1"/>
                </a:solidFill>
                <a:latin typeface="Arial" charset="0"/>
              </a:defRPr>
            </a:lvl2pPr>
            <a:lvl3pPr marL="1143000" indent="-228600">
              <a:defRPr sz="2400">
                <a:solidFill>
                  <a:schemeClr val="bg1"/>
                </a:solidFill>
                <a:latin typeface="Arial" charset="0"/>
              </a:defRPr>
            </a:lvl3pPr>
            <a:lvl4pPr marL="1600200" indent="-228600">
              <a:defRPr sz="2400">
                <a:solidFill>
                  <a:schemeClr val="bg1"/>
                </a:solidFill>
                <a:latin typeface="Arial" charset="0"/>
              </a:defRPr>
            </a:lvl4pPr>
            <a:lvl5pPr marL="2057400" indent="-22860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r>
              <a:rPr lang="en-US" altLang="en-US" sz="1200" b="1">
                <a:solidFill>
                  <a:srgbClr val="000080"/>
                </a:solidFill>
              </a:rPr>
              <a:t>300 units</a:t>
            </a:r>
            <a:endParaRPr lang="en-US" altLang="en-US" sz="1800">
              <a:solidFill>
                <a:schemeClr val="tx1"/>
              </a:solidFill>
            </a:endParaRPr>
          </a:p>
        </p:txBody>
      </p:sp>
      <p:sp>
        <p:nvSpPr>
          <p:cNvPr id="33890" name="Line 98"/>
          <p:cNvSpPr>
            <a:spLocks noChangeShapeType="1"/>
          </p:cNvSpPr>
          <p:nvPr/>
        </p:nvSpPr>
        <p:spPr bwMode="auto">
          <a:xfrm flipV="1">
            <a:off x="6540500" y="4784725"/>
            <a:ext cx="1588" cy="2476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891" name="Line 99"/>
          <p:cNvSpPr>
            <a:spLocks noChangeShapeType="1"/>
          </p:cNvSpPr>
          <p:nvPr/>
        </p:nvSpPr>
        <p:spPr bwMode="auto">
          <a:xfrm flipV="1">
            <a:off x="7664450" y="3702050"/>
            <a:ext cx="1588" cy="1179513"/>
          </a:xfrm>
          <a:prstGeom prst="line">
            <a:avLst/>
          </a:prstGeom>
          <a:noFill/>
          <a:ln w="19050">
            <a:solidFill>
              <a:srgbClr val="008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892" name="Line 100"/>
          <p:cNvSpPr>
            <a:spLocks noChangeShapeType="1"/>
          </p:cNvSpPr>
          <p:nvPr/>
        </p:nvSpPr>
        <p:spPr bwMode="auto">
          <a:xfrm>
            <a:off x="6553200" y="5032375"/>
            <a:ext cx="342900"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893" name="Line 101"/>
          <p:cNvSpPr>
            <a:spLocks noChangeShapeType="1"/>
          </p:cNvSpPr>
          <p:nvPr/>
        </p:nvSpPr>
        <p:spPr bwMode="auto">
          <a:xfrm>
            <a:off x="7046913" y="3565525"/>
            <a:ext cx="1587" cy="260350"/>
          </a:xfrm>
          <a:prstGeom prst="line">
            <a:avLst/>
          </a:prstGeom>
          <a:noFill/>
          <a:ln w="19050">
            <a:solidFill>
              <a:srgbClr val="800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894" name="Line 102"/>
          <p:cNvSpPr>
            <a:spLocks noChangeShapeType="1"/>
          </p:cNvSpPr>
          <p:nvPr/>
        </p:nvSpPr>
        <p:spPr bwMode="auto">
          <a:xfrm>
            <a:off x="6964363" y="3825875"/>
            <a:ext cx="1587" cy="425450"/>
          </a:xfrm>
          <a:prstGeom prst="line">
            <a:avLst/>
          </a:prstGeom>
          <a:noFill/>
          <a:ln w="19050">
            <a:solidFill>
              <a:srgbClr val="800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895" name="Line 103"/>
          <p:cNvSpPr>
            <a:spLocks noChangeShapeType="1"/>
          </p:cNvSpPr>
          <p:nvPr/>
        </p:nvSpPr>
        <p:spPr bwMode="auto">
          <a:xfrm>
            <a:off x="8020050" y="2509838"/>
            <a:ext cx="1588" cy="2398712"/>
          </a:xfrm>
          <a:prstGeom prst="line">
            <a:avLst/>
          </a:prstGeom>
          <a:noFill/>
          <a:ln w="19050">
            <a:solidFill>
              <a:srgbClr val="800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896" name="Line 104"/>
          <p:cNvSpPr>
            <a:spLocks noChangeShapeType="1"/>
          </p:cNvSpPr>
          <p:nvPr/>
        </p:nvSpPr>
        <p:spPr bwMode="auto">
          <a:xfrm>
            <a:off x="6964363" y="3825875"/>
            <a:ext cx="96837" cy="1588"/>
          </a:xfrm>
          <a:prstGeom prst="line">
            <a:avLst/>
          </a:prstGeom>
          <a:noFill/>
          <a:ln w="19050">
            <a:solidFill>
              <a:srgbClr val="800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897" name="Line 105"/>
          <p:cNvSpPr>
            <a:spLocks noChangeShapeType="1"/>
          </p:cNvSpPr>
          <p:nvPr/>
        </p:nvSpPr>
        <p:spPr bwMode="auto">
          <a:xfrm>
            <a:off x="6992938" y="3565525"/>
            <a:ext cx="53975" cy="1588"/>
          </a:xfrm>
          <a:prstGeom prst="line">
            <a:avLst/>
          </a:prstGeom>
          <a:noFill/>
          <a:ln w="19050">
            <a:solidFill>
              <a:srgbClr val="800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898" name="Line 106"/>
          <p:cNvSpPr>
            <a:spLocks noChangeShapeType="1"/>
          </p:cNvSpPr>
          <p:nvPr/>
        </p:nvSpPr>
        <p:spPr bwMode="auto">
          <a:xfrm>
            <a:off x="6978650" y="2509838"/>
            <a:ext cx="1588" cy="1069975"/>
          </a:xfrm>
          <a:prstGeom prst="line">
            <a:avLst/>
          </a:prstGeom>
          <a:noFill/>
          <a:ln w="19050">
            <a:solidFill>
              <a:srgbClr val="800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899" name="Rectangle 107"/>
          <p:cNvSpPr>
            <a:spLocks noChangeArrowheads="1"/>
          </p:cNvSpPr>
          <p:nvPr/>
        </p:nvSpPr>
        <p:spPr bwMode="auto">
          <a:xfrm>
            <a:off x="7307263" y="2679700"/>
            <a:ext cx="6604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bg1"/>
                </a:solidFill>
                <a:latin typeface="Arial" charset="0"/>
              </a:defRPr>
            </a:lvl1pPr>
            <a:lvl2pPr marL="742950" indent="-285750">
              <a:defRPr sz="2400">
                <a:solidFill>
                  <a:schemeClr val="bg1"/>
                </a:solidFill>
                <a:latin typeface="Arial" charset="0"/>
              </a:defRPr>
            </a:lvl2pPr>
            <a:lvl3pPr marL="1143000" indent="-228600">
              <a:defRPr sz="2400">
                <a:solidFill>
                  <a:schemeClr val="bg1"/>
                </a:solidFill>
                <a:latin typeface="Arial" charset="0"/>
              </a:defRPr>
            </a:lvl3pPr>
            <a:lvl4pPr marL="1600200" indent="-228600">
              <a:defRPr sz="2400">
                <a:solidFill>
                  <a:schemeClr val="bg1"/>
                </a:solidFill>
                <a:latin typeface="Arial" charset="0"/>
              </a:defRPr>
            </a:lvl4pPr>
            <a:lvl5pPr marL="2057400" indent="-22860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r>
              <a:rPr lang="en-US" altLang="en-US" sz="1200" b="1">
                <a:solidFill>
                  <a:srgbClr val="000080"/>
                </a:solidFill>
              </a:rPr>
              <a:t>420 units</a:t>
            </a:r>
            <a:endParaRPr lang="en-US" altLang="en-US" sz="1800">
              <a:solidFill>
                <a:schemeClr val="tx1"/>
              </a:solidFill>
            </a:endParaRPr>
          </a:p>
        </p:txBody>
      </p:sp>
      <p:sp>
        <p:nvSpPr>
          <p:cNvPr id="33900" name="Rectangle 108"/>
          <p:cNvSpPr>
            <a:spLocks noChangeArrowheads="1"/>
          </p:cNvSpPr>
          <p:nvPr/>
        </p:nvSpPr>
        <p:spPr bwMode="auto">
          <a:xfrm>
            <a:off x="7513638" y="2840038"/>
            <a:ext cx="30321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bg1"/>
                </a:solidFill>
                <a:latin typeface="Arial" charset="0"/>
              </a:defRPr>
            </a:lvl1pPr>
            <a:lvl2pPr marL="742950" indent="-285750">
              <a:defRPr sz="2400">
                <a:solidFill>
                  <a:schemeClr val="bg1"/>
                </a:solidFill>
                <a:latin typeface="Arial" charset="0"/>
              </a:defRPr>
            </a:lvl2pPr>
            <a:lvl3pPr marL="1143000" indent="-228600">
              <a:defRPr sz="2400">
                <a:solidFill>
                  <a:schemeClr val="bg1"/>
                </a:solidFill>
                <a:latin typeface="Arial" charset="0"/>
              </a:defRPr>
            </a:lvl3pPr>
            <a:lvl4pPr marL="1600200" indent="-228600">
              <a:defRPr sz="2400">
                <a:solidFill>
                  <a:schemeClr val="bg1"/>
                </a:solidFill>
                <a:latin typeface="Arial" charset="0"/>
              </a:defRPr>
            </a:lvl4pPr>
            <a:lvl5pPr marL="2057400" indent="-22860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r>
              <a:rPr lang="en-US" altLang="en-US" sz="1200" b="1">
                <a:solidFill>
                  <a:srgbClr val="008000"/>
                </a:solidFill>
              </a:rPr>
              <a:t>19%</a:t>
            </a:r>
            <a:endParaRPr lang="en-US" altLang="en-US" sz="1800">
              <a:solidFill>
                <a:schemeClr val="tx1"/>
              </a:solidFill>
            </a:endParaRPr>
          </a:p>
        </p:txBody>
      </p:sp>
      <p:sp>
        <p:nvSpPr>
          <p:cNvPr id="33901" name="Rectangle 109"/>
          <p:cNvSpPr>
            <a:spLocks noChangeArrowheads="1"/>
          </p:cNvSpPr>
          <p:nvPr/>
        </p:nvSpPr>
        <p:spPr bwMode="auto">
          <a:xfrm>
            <a:off x="7334250" y="4211638"/>
            <a:ext cx="21748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bg1"/>
                </a:solidFill>
                <a:latin typeface="Arial" charset="0"/>
              </a:defRPr>
            </a:lvl1pPr>
            <a:lvl2pPr marL="742950" indent="-285750">
              <a:defRPr sz="2400">
                <a:solidFill>
                  <a:schemeClr val="bg1"/>
                </a:solidFill>
                <a:latin typeface="Arial" charset="0"/>
              </a:defRPr>
            </a:lvl2pPr>
            <a:lvl3pPr marL="1143000" indent="-228600">
              <a:defRPr sz="2400">
                <a:solidFill>
                  <a:schemeClr val="bg1"/>
                </a:solidFill>
                <a:latin typeface="Arial" charset="0"/>
              </a:defRPr>
            </a:lvl3pPr>
            <a:lvl4pPr marL="1600200" indent="-228600">
              <a:defRPr sz="2400">
                <a:solidFill>
                  <a:schemeClr val="bg1"/>
                </a:solidFill>
                <a:latin typeface="Arial" charset="0"/>
              </a:defRPr>
            </a:lvl4pPr>
            <a:lvl5pPr marL="2057400" indent="-22860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r>
              <a:rPr lang="en-US" altLang="en-US" sz="1200" b="1">
                <a:solidFill>
                  <a:srgbClr val="008000"/>
                </a:solidFill>
              </a:rPr>
              <a:t>0%</a:t>
            </a:r>
            <a:endParaRPr lang="en-US" altLang="en-US" sz="1800">
              <a:solidFill>
                <a:schemeClr val="tx1"/>
              </a:solidFill>
            </a:endParaRPr>
          </a:p>
        </p:txBody>
      </p:sp>
      <p:sp>
        <p:nvSpPr>
          <p:cNvPr id="33902" name="Rectangle 110"/>
          <p:cNvSpPr>
            <a:spLocks noChangeArrowheads="1"/>
          </p:cNvSpPr>
          <p:nvPr/>
        </p:nvSpPr>
        <p:spPr bwMode="auto">
          <a:xfrm>
            <a:off x="7061200" y="4035425"/>
            <a:ext cx="5762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bg1"/>
                </a:solidFill>
                <a:latin typeface="Arial" charset="0"/>
              </a:defRPr>
            </a:lvl1pPr>
            <a:lvl2pPr marL="742950" indent="-285750">
              <a:defRPr sz="2400">
                <a:solidFill>
                  <a:schemeClr val="bg1"/>
                </a:solidFill>
                <a:latin typeface="Arial" charset="0"/>
              </a:defRPr>
            </a:lvl2pPr>
            <a:lvl3pPr marL="1143000" indent="-228600">
              <a:defRPr sz="2400">
                <a:solidFill>
                  <a:schemeClr val="bg1"/>
                </a:solidFill>
                <a:latin typeface="Arial" charset="0"/>
              </a:defRPr>
            </a:lvl3pPr>
            <a:lvl4pPr marL="1600200" indent="-228600">
              <a:defRPr sz="2400">
                <a:solidFill>
                  <a:schemeClr val="bg1"/>
                </a:solidFill>
                <a:latin typeface="Arial" charset="0"/>
              </a:defRPr>
            </a:lvl4pPr>
            <a:lvl5pPr marL="2057400" indent="-22860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r>
              <a:rPr lang="en-US" altLang="en-US" sz="1200" b="1">
                <a:solidFill>
                  <a:srgbClr val="000080"/>
                </a:solidFill>
              </a:rPr>
              <a:t>60 units</a:t>
            </a:r>
            <a:endParaRPr lang="en-US" altLang="en-US" sz="1800">
              <a:solidFill>
                <a:schemeClr val="tx1"/>
              </a:solidFill>
            </a:endParaRPr>
          </a:p>
        </p:txBody>
      </p:sp>
      <p:sp>
        <p:nvSpPr>
          <p:cNvPr id="33903" name="Rectangle 111"/>
          <p:cNvSpPr>
            <a:spLocks noChangeArrowheads="1"/>
          </p:cNvSpPr>
          <p:nvPr/>
        </p:nvSpPr>
        <p:spPr bwMode="auto">
          <a:xfrm>
            <a:off x="4375150" y="1789113"/>
            <a:ext cx="20447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bg1"/>
                </a:solidFill>
                <a:latin typeface="Arial" charset="0"/>
              </a:defRPr>
            </a:lvl1pPr>
            <a:lvl2pPr marL="742950" indent="-285750">
              <a:defRPr sz="2400">
                <a:solidFill>
                  <a:schemeClr val="bg1"/>
                </a:solidFill>
                <a:latin typeface="Arial" charset="0"/>
              </a:defRPr>
            </a:lvl2pPr>
            <a:lvl3pPr marL="1143000" indent="-228600">
              <a:defRPr sz="2400">
                <a:solidFill>
                  <a:schemeClr val="bg1"/>
                </a:solidFill>
                <a:latin typeface="Arial" charset="0"/>
              </a:defRPr>
            </a:lvl3pPr>
            <a:lvl4pPr marL="1600200" indent="-228600">
              <a:defRPr sz="2400">
                <a:solidFill>
                  <a:schemeClr val="bg1"/>
                </a:solidFill>
                <a:latin typeface="Arial" charset="0"/>
              </a:defRPr>
            </a:lvl4pPr>
            <a:lvl5pPr marL="2057400" indent="-22860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r>
              <a:rPr lang="en-US" altLang="en-US" sz="1400" b="1"/>
              <a:t>(460)</a:t>
            </a:r>
            <a:r>
              <a:rPr lang="en-US" altLang="en-US" sz="1400" b="1">
                <a:solidFill>
                  <a:srgbClr val="800000"/>
                </a:solidFill>
              </a:rPr>
              <a:t> - Units decided on </a:t>
            </a:r>
            <a:endParaRPr lang="en-US" altLang="en-US" sz="1800">
              <a:solidFill>
                <a:schemeClr val="tx1"/>
              </a:solidFill>
            </a:endParaRPr>
          </a:p>
        </p:txBody>
      </p:sp>
      <p:sp>
        <p:nvSpPr>
          <p:cNvPr id="33904" name="Line 112"/>
          <p:cNvSpPr>
            <a:spLocks noChangeShapeType="1"/>
          </p:cNvSpPr>
          <p:nvPr/>
        </p:nvSpPr>
        <p:spPr bwMode="auto">
          <a:xfrm>
            <a:off x="5156200" y="5565775"/>
            <a:ext cx="1095375" cy="1588"/>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905" name="Line 113"/>
          <p:cNvSpPr>
            <a:spLocks noChangeShapeType="1"/>
          </p:cNvSpPr>
          <p:nvPr/>
        </p:nvSpPr>
        <p:spPr bwMode="auto">
          <a:xfrm>
            <a:off x="8224838" y="4470400"/>
            <a:ext cx="1587" cy="87630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906" name="Rectangle 114"/>
          <p:cNvSpPr>
            <a:spLocks noChangeArrowheads="1"/>
          </p:cNvSpPr>
          <p:nvPr/>
        </p:nvSpPr>
        <p:spPr bwMode="auto">
          <a:xfrm>
            <a:off x="4356100" y="1773238"/>
            <a:ext cx="422275" cy="2413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sz="2400">
                <a:solidFill>
                  <a:schemeClr val="bg1"/>
                </a:solidFill>
                <a:latin typeface="Arial" charset="0"/>
              </a:defRPr>
            </a:lvl1pPr>
            <a:lvl2pPr marL="742950" indent="-285750">
              <a:defRPr sz="2400">
                <a:solidFill>
                  <a:schemeClr val="bg1"/>
                </a:solidFill>
                <a:latin typeface="Arial" charset="0"/>
              </a:defRPr>
            </a:lvl2pPr>
            <a:lvl3pPr marL="1143000" indent="-228600">
              <a:defRPr sz="2400">
                <a:solidFill>
                  <a:schemeClr val="bg1"/>
                </a:solidFill>
                <a:latin typeface="Arial" charset="0"/>
              </a:defRPr>
            </a:lvl3pPr>
            <a:lvl4pPr marL="1600200" indent="-228600">
              <a:defRPr sz="2400">
                <a:solidFill>
                  <a:schemeClr val="bg1"/>
                </a:solidFill>
                <a:latin typeface="Arial" charset="0"/>
              </a:defRPr>
            </a:lvl4pPr>
            <a:lvl5pPr marL="2057400" indent="-22860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r>
              <a:rPr lang="en-US" altLang="en-US" sz="1400" b="1">
                <a:solidFill>
                  <a:srgbClr val="800000"/>
                </a:solidFill>
              </a:rPr>
              <a:t> 460 </a:t>
            </a:r>
            <a:endParaRPr lang="en-US" altLang="en-US" sz="1800">
              <a:solidFill>
                <a:schemeClr val="tx1"/>
              </a:solidFill>
            </a:endParaRPr>
          </a:p>
        </p:txBody>
      </p:sp>
      <p:sp>
        <p:nvSpPr>
          <p:cNvPr id="33907" name="Line 115"/>
          <p:cNvSpPr>
            <a:spLocks noChangeShapeType="1"/>
          </p:cNvSpPr>
          <p:nvPr/>
        </p:nvSpPr>
        <p:spPr bwMode="auto">
          <a:xfrm>
            <a:off x="1331913" y="981075"/>
            <a:ext cx="4318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2554494501"/>
      </p:ext>
    </p:extLst>
  </p:cSld>
  <p:clrMapOvr>
    <a:masterClrMapping/>
  </p:clrMapOvr>
  <p:transition>
    <p:blinds dir="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44212" y="6087533"/>
            <a:ext cx="1299788" cy="7704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8050" name="Rectangle 2"/>
          <p:cNvSpPr>
            <a:spLocks noChangeArrowheads="1"/>
          </p:cNvSpPr>
          <p:nvPr/>
        </p:nvSpPr>
        <p:spPr bwMode="auto">
          <a:xfrm>
            <a:off x="107040" y="407457"/>
            <a:ext cx="8391525" cy="585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0"/>
              </a:spcBef>
            </a:pPr>
            <a:r>
              <a:rPr lang="en-US" sz="3200" b="1" dirty="0">
                <a:solidFill>
                  <a:schemeClr val="tx2"/>
                </a:solidFill>
                <a:latin typeface="Arial Black" pitchFamily="34" charset="0"/>
                <a:ea typeface="+mj-ea"/>
                <a:cs typeface="+mj-cs"/>
              </a:rPr>
              <a:t>Radiator </a:t>
            </a:r>
            <a:r>
              <a:rPr lang="en-US" sz="3200" b="1" dirty="0" smtClean="0">
                <a:solidFill>
                  <a:schemeClr val="tx2"/>
                </a:solidFill>
                <a:latin typeface="Arial Black" pitchFamily="34" charset="0"/>
                <a:ea typeface="+mj-ea"/>
                <a:cs typeface="+mj-cs"/>
              </a:rPr>
              <a:t>market map </a:t>
            </a:r>
            <a:endParaRPr lang="en-US" sz="3200" b="1" dirty="0">
              <a:solidFill>
                <a:schemeClr val="tx2"/>
              </a:solidFill>
              <a:latin typeface="Arial Black" pitchFamily="34" charset="0"/>
              <a:ea typeface="+mj-ea"/>
              <a:cs typeface="+mj-cs"/>
            </a:endParaRPr>
          </a:p>
        </p:txBody>
      </p:sp>
      <p:sp>
        <p:nvSpPr>
          <p:cNvPr id="258051" name="Rectangle 3"/>
          <p:cNvSpPr>
            <a:spLocks noChangeArrowheads="1"/>
          </p:cNvSpPr>
          <p:nvPr/>
        </p:nvSpPr>
        <p:spPr bwMode="auto">
          <a:xfrm>
            <a:off x="187325" y="1058871"/>
            <a:ext cx="2120900" cy="5627687"/>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600">
              <a:latin typeface="Arial" panose="020B0604020202020204" pitchFamily="34" charset="0"/>
              <a:cs typeface="Arial" panose="020B0604020202020204" pitchFamily="34" charset="0"/>
            </a:endParaRPr>
          </a:p>
        </p:txBody>
      </p:sp>
      <p:sp>
        <p:nvSpPr>
          <p:cNvPr id="258052" name="Rectangle 4"/>
          <p:cNvSpPr>
            <a:spLocks noChangeArrowheads="1"/>
          </p:cNvSpPr>
          <p:nvPr/>
        </p:nvSpPr>
        <p:spPr bwMode="auto">
          <a:xfrm>
            <a:off x="2357438" y="1058871"/>
            <a:ext cx="1022350" cy="5627687"/>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600">
              <a:latin typeface="Arial" panose="020B0604020202020204" pitchFamily="34" charset="0"/>
              <a:cs typeface="Arial" panose="020B0604020202020204" pitchFamily="34" charset="0"/>
            </a:endParaRPr>
          </a:p>
        </p:txBody>
      </p:sp>
      <p:sp>
        <p:nvSpPr>
          <p:cNvPr id="258053" name="Rectangle 5"/>
          <p:cNvSpPr>
            <a:spLocks noChangeArrowheads="1"/>
          </p:cNvSpPr>
          <p:nvPr/>
        </p:nvSpPr>
        <p:spPr bwMode="auto">
          <a:xfrm>
            <a:off x="3435350" y="1058871"/>
            <a:ext cx="1633538" cy="5627687"/>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600">
              <a:latin typeface="Arial" panose="020B0604020202020204" pitchFamily="34" charset="0"/>
              <a:cs typeface="Arial" panose="020B0604020202020204" pitchFamily="34" charset="0"/>
            </a:endParaRPr>
          </a:p>
        </p:txBody>
      </p:sp>
      <p:sp>
        <p:nvSpPr>
          <p:cNvPr id="258054" name="Rectangle 6"/>
          <p:cNvSpPr>
            <a:spLocks noChangeArrowheads="1"/>
          </p:cNvSpPr>
          <p:nvPr/>
        </p:nvSpPr>
        <p:spPr bwMode="auto">
          <a:xfrm>
            <a:off x="5118100" y="755658"/>
            <a:ext cx="2120900" cy="59309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600">
              <a:latin typeface="Arial" panose="020B0604020202020204" pitchFamily="34" charset="0"/>
              <a:cs typeface="Arial" panose="020B0604020202020204" pitchFamily="34" charset="0"/>
            </a:endParaRPr>
          </a:p>
        </p:txBody>
      </p:sp>
      <p:sp>
        <p:nvSpPr>
          <p:cNvPr id="258055" name="Rectangle 7"/>
          <p:cNvSpPr>
            <a:spLocks noChangeArrowheads="1"/>
          </p:cNvSpPr>
          <p:nvPr/>
        </p:nvSpPr>
        <p:spPr bwMode="auto">
          <a:xfrm>
            <a:off x="7283450" y="1058871"/>
            <a:ext cx="1724025" cy="5627687"/>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600">
              <a:latin typeface="Arial" panose="020B0604020202020204" pitchFamily="34" charset="0"/>
              <a:cs typeface="Arial" panose="020B0604020202020204" pitchFamily="34" charset="0"/>
            </a:endParaRPr>
          </a:p>
        </p:txBody>
      </p:sp>
      <p:sp>
        <p:nvSpPr>
          <p:cNvPr id="258056" name="Rectangle 8"/>
          <p:cNvSpPr>
            <a:spLocks noChangeArrowheads="1"/>
          </p:cNvSpPr>
          <p:nvPr/>
        </p:nvSpPr>
        <p:spPr bwMode="auto">
          <a:xfrm>
            <a:off x="187325" y="1058871"/>
            <a:ext cx="2120900" cy="293687"/>
          </a:xfrm>
          <a:prstGeom prst="rect">
            <a:avLst/>
          </a:prstGeom>
          <a:solidFill>
            <a:srgbClr val="FDA4B5"/>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600">
              <a:latin typeface="Arial" panose="020B0604020202020204" pitchFamily="34" charset="0"/>
              <a:cs typeface="Arial" panose="020B0604020202020204" pitchFamily="34" charset="0"/>
            </a:endParaRPr>
          </a:p>
        </p:txBody>
      </p:sp>
      <p:sp>
        <p:nvSpPr>
          <p:cNvPr id="258057" name="Rectangle 9"/>
          <p:cNvSpPr>
            <a:spLocks noChangeArrowheads="1"/>
          </p:cNvSpPr>
          <p:nvPr/>
        </p:nvSpPr>
        <p:spPr bwMode="auto">
          <a:xfrm>
            <a:off x="2357438" y="1058871"/>
            <a:ext cx="1022350" cy="293687"/>
          </a:xfrm>
          <a:prstGeom prst="rect">
            <a:avLst/>
          </a:prstGeom>
          <a:solidFill>
            <a:srgbClr val="FDA4B5"/>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600">
              <a:latin typeface="Arial" panose="020B0604020202020204" pitchFamily="34" charset="0"/>
              <a:cs typeface="Arial" panose="020B0604020202020204" pitchFamily="34" charset="0"/>
            </a:endParaRPr>
          </a:p>
        </p:txBody>
      </p:sp>
      <p:sp>
        <p:nvSpPr>
          <p:cNvPr id="258058" name="Rectangle 10"/>
          <p:cNvSpPr>
            <a:spLocks noChangeArrowheads="1"/>
          </p:cNvSpPr>
          <p:nvPr/>
        </p:nvSpPr>
        <p:spPr bwMode="auto">
          <a:xfrm>
            <a:off x="3435350" y="1058871"/>
            <a:ext cx="1633538" cy="293687"/>
          </a:xfrm>
          <a:prstGeom prst="rect">
            <a:avLst/>
          </a:prstGeom>
          <a:solidFill>
            <a:srgbClr val="FDA4B5"/>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600">
              <a:latin typeface="Arial" panose="020B0604020202020204" pitchFamily="34" charset="0"/>
              <a:cs typeface="Arial" panose="020B0604020202020204" pitchFamily="34" charset="0"/>
            </a:endParaRPr>
          </a:p>
        </p:txBody>
      </p:sp>
      <p:sp>
        <p:nvSpPr>
          <p:cNvPr id="258059" name="Rectangle 11"/>
          <p:cNvSpPr>
            <a:spLocks noChangeArrowheads="1"/>
          </p:cNvSpPr>
          <p:nvPr/>
        </p:nvSpPr>
        <p:spPr bwMode="auto">
          <a:xfrm>
            <a:off x="5118100" y="1058871"/>
            <a:ext cx="2120900" cy="293687"/>
          </a:xfrm>
          <a:prstGeom prst="rect">
            <a:avLst/>
          </a:prstGeom>
          <a:solidFill>
            <a:srgbClr val="FDA4B5"/>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600">
              <a:latin typeface="Arial" panose="020B0604020202020204" pitchFamily="34" charset="0"/>
              <a:cs typeface="Arial" panose="020B0604020202020204" pitchFamily="34" charset="0"/>
            </a:endParaRPr>
          </a:p>
        </p:txBody>
      </p:sp>
      <p:sp>
        <p:nvSpPr>
          <p:cNvPr id="258060" name="Rectangle 12"/>
          <p:cNvSpPr>
            <a:spLocks noChangeArrowheads="1"/>
          </p:cNvSpPr>
          <p:nvPr/>
        </p:nvSpPr>
        <p:spPr bwMode="auto">
          <a:xfrm>
            <a:off x="7283450" y="1058871"/>
            <a:ext cx="1724025" cy="293687"/>
          </a:xfrm>
          <a:prstGeom prst="rect">
            <a:avLst/>
          </a:prstGeom>
          <a:solidFill>
            <a:srgbClr val="FDA4B5"/>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600">
              <a:latin typeface="Arial" panose="020B0604020202020204" pitchFamily="34" charset="0"/>
              <a:cs typeface="Arial" panose="020B0604020202020204" pitchFamily="34" charset="0"/>
            </a:endParaRPr>
          </a:p>
        </p:txBody>
      </p:sp>
      <p:sp>
        <p:nvSpPr>
          <p:cNvPr id="258061" name="Rectangle 13"/>
          <p:cNvSpPr>
            <a:spLocks noChangeArrowheads="1"/>
          </p:cNvSpPr>
          <p:nvPr/>
        </p:nvSpPr>
        <p:spPr bwMode="auto">
          <a:xfrm>
            <a:off x="346771" y="1076333"/>
            <a:ext cx="1825821" cy="277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1200" b="1">
                <a:latin typeface="Arial" panose="020B0604020202020204" pitchFamily="34" charset="0"/>
                <a:cs typeface="Arial" panose="020B0604020202020204" pitchFamily="34" charset="0"/>
              </a:rPr>
              <a:t>Radiator Manufacturer</a:t>
            </a:r>
          </a:p>
        </p:txBody>
      </p:sp>
      <p:sp>
        <p:nvSpPr>
          <p:cNvPr id="258062" name="Rectangle 14"/>
          <p:cNvSpPr>
            <a:spLocks noChangeArrowheads="1"/>
          </p:cNvSpPr>
          <p:nvPr/>
        </p:nvSpPr>
        <p:spPr bwMode="auto">
          <a:xfrm>
            <a:off x="2368608" y="1076333"/>
            <a:ext cx="973022" cy="277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1200" b="1">
                <a:latin typeface="Arial" panose="020B0604020202020204" pitchFamily="34" charset="0"/>
                <a:cs typeface="Arial" panose="020B0604020202020204" pitchFamily="34" charset="0"/>
              </a:rPr>
              <a:t>Distributor</a:t>
            </a:r>
          </a:p>
        </p:txBody>
      </p:sp>
      <p:sp>
        <p:nvSpPr>
          <p:cNvPr id="258063" name="Rectangle 15"/>
          <p:cNvSpPr>
            <a:spLocks noChangeArrowheads="1"/>
          </p:cNvSpPr>
          <p:nvPr/>
        </p:nvSpPr>
        <p:spPr bwMode="auto">
          <a:xfrm>
            <a:off x="3770530" y="1076333"/>
            <a:ext cx="775853" cy="277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1200" b="1">
                <a:latin typeface="Arial" panose="020B0604020202020204" pitchFamily="34" charset="0"/>
                <a:cs typeface="Arial" panose="020B0604020202020204" pitchFamily="34" charset="0"/>
              </a:rPr>
              <a:t>Installer</a:t>
            </a:r>
          </a:p>
        </p:txBody>
      </p:sp>
      <p:sp>
        <p:nvSpPr>
          <p:cNvPr id="258064" name="Rectangle 16"/>
          <p:cNvSpPr>
            <a:spLocks noChangeArrowheads="1"/>
          </p:cNvSpPr>
          <p:nvPr/>
        </p:nvSpPr>
        <p:spPr bwMode="auto">
          <a:xfrm>
            <a:off x="5283087" y="1076333"/>
            <a:ext cx="1829027" cy="277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1200" b="1">
                <a:latin typeface="Arial" panose="020B0604020202020204" pitchFamily="34" charset="0"/>
                <a:cs typeface="Arial" panose="020B0604020202020204" pitchFamily="34" charset="0"/>
              </a:rPr>
              <a:t>Specification Decision</a:t>
            </a:r>
          </a:p>
        </p:txBody>
      </p:sp>
      <p:sp>
        <p:nvSpPr>
          <p:cNvPr id="258065" name="Rectangle 17"/>
          <p:cNvSpPr>
            <a:spLocks noChangeArrowheads="1"/>
          </p:cNvSpPr>
          <p:nvPr/>
        </p:nvSpPr>
        <p:spPr bwMode="auto">
          <a:xfrm>
            <a:off x="5302331" y="771533"/>
            <a:ext cx="1788951" cy="277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1200">
                <a:latin typeface="Arial" panose="020B0604020202020204" pitchFamily="34" charset="0"/>
                <a:cs typeface="Arial" panose="020B0604020202020204" pitchFamily="34" charset="0"/>
              </a:rPr>
              <a:t>Primary Leverage Point</a:t>
            </a:r>
          </a:p>
        </p:txBody>
      </p:sp>
      <p:sp>
        <p:nvSpPr>
          <p:cNvPr id="258066" name="Rectangle 18"/>
          <p:cNvSpPr>
            <a:spLocks noChangeArrowheads="1"/>
          </p:cNvSpPr>
          <p:nvPr/>
        </p:nvSpPr>
        <p:spPr bwMode="auto">
          <a:xfrm>
            <a:off x="187325" y="6440496"/>
            <a:ext cx="2120900" cy="246062"/>
          </a:xfrm>
          <a:prstGeom prst="rect">
            <a:avLst/>
          </a:prstGeom>
          <a:solidFill>
            <a:srgbClr val="FDA4B5"/>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600">
              <a:latin typeface="Arial" panose="020B0604020202020204" pitchFamily="34" charset="0"/>
              <a:cs typeface="Arial" panose="020B0604020202020204" pitchFamily="34" charset="0"/>
            </a:endParaRPr>
          </a:p>
        </p:txBody>
      </p:sp>
      <p:sp>
        <p:nvSpPr>
          <p:cNvPr id="258067" name="Rectangle 19"/>
          <p:cNvSpPr>
            <a:spLocks noChangeArrowheads="1"/>
          </p:cNvSpPr>
          <p:nvPr/>
        </p:nvSpPr>
        <p:spPr bwMode="auto">
          <a:xfrm>
            <a:off x="2357438" y="6440496"/>
            <a:ext cx="1022350" cy="246062"/>
          </a:xfrm>
          <a:prstGeom prst="rect">
            <a:avLst/>
          </a:prstGeom>
          <a:solidFill>
            <a:srgbClr val="FDA4B5"/>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600">
              <a:latin typeface="Arial" panose="020B0604020202020204" pitchFamily="34" charset="0"/>
              <a:cs typeface="Arial" panose="020B0604020202020204" pitchFamily="34" charset="0"/>
            </a:endParaRPr>
          </a:p>
        </p:txBody>
      </p:sp>
      <p:sp>
        <p:nvSpPr>
          <p:cNvPr id="258068" name="Rectangle 20"/>
          <p:cNvSpPr>
            <a:spLocks noChangeArrowheads="1"/>
          </p:cNvSpPr>
          <p:nvPr/>
        </p:nvSpPr>
        <p:spPr bwMode="auto">
          <a:xfrm>
            <a:off x="3435350" y="6440496"/>
            <a:ext cx="1633538" cy="246062"/>
          </a:xfrm>
          <a:prstGeom prst="rect">
            <a:avLst/>
          </a:prstGeom>
          <a:solidFill>
            <a:srgbClr val="FDA4B5"/>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600">
              <a:latin typeface="Arial" panose="020B0604020202020204" pitchFamily="34" charset="0"/>
              <a:cs typeface="Arial" panose="020B0604020202020204" pitchFamily="34" charset="0"/>
            </a:endParaRPr>
          </a:p>
        </p:txBody>
      </p:sp>
      <p:sp>
        <p:nvSpPr>
          <p:cNvPr id="258069" name="Rectangle 21"/>
          <p:cNvSpPr>
            <a:spLocks noChangeArrowheads="1"/>
          </p:cNvSpPr>
          <p:nvPr/>
        </p:nvSpPr>
        <p:spPr bwMode="auto">
          <a:xfrm>
            <a:off x="5118100" y="6440496"/>
            <a:ext cx="2120900" cy="246062"/>
          </a:xfrm>
          <a:prstGeom prst="rect">
            <a:avLst/>
          </a:prstGeom>
          <a:solidFill>
            <a:srgbClr val="FDA4B5"/>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600">
              <a:latin typeface="Arial" panose="020B0604020202020204" pitchFamily="34" charset="0"/>
              <a:cs typeface="Arial" panose="020B0604020202020204" pitchFamily="34" charset="0"/>
            </a:endParaRPr>
          </a:p>
        </p:txBody>
      </p:sp>
      <p:sp>
        <p:nvSpPr>
          <p:cNvPr id="258070" name="Rectangle 22"/>
          <p:cNvSpPr>
            <a:spLocks noChangeArrowheads="1"/>
          </p:cNvSpPr>
          <p:nvPr/>
        </p:nvSpPr>
        <p:spPr bwMode="auto">
          <a:xfrm>
            <a:off x="7283450" y="6440496"/>
            <a:ext cx="1724025" cy="246062"/>
          </a:xfrm>
          <a:prstGeom prst="rect">
            <a:avLst/>
          </a:prstGeom>
          <a:solidFill>
            <a:srgbClr val="FDA4B5"/>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600">
              <a:latin typeface="Arial" panose="020B0604020202020204" pitchFamily="34" charset="0"/>
              <a:cs typeface="Arial" panose="020B0604020202020204" pitchFamily="34" charset="0"/>
            </a:endParaRPr>
          </a:p>
        </p:txBody>
      </p:sp>
      <p:sp>
        <p:nvSpPr>
          <p:cNvPr id="258071" name="Rectangle 23"/>
          <p:cNvSpPr>
            <a:spLocks noChangeArrowheads="1"/>
          </p:cNvSpPr>
          <p:nvPr/>
        </p:nvSpPr>
        <p:spPr bwMode="auto">
          <a:xfrm>
            <a:off x="222883" y="6410333"/>
            <a:ext cx="525785" cy="277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1200" b="1">
                <a:latin typeface="Arial" panose="020B0604020202020204" pitchFamily="34" charset="0"/>
                <a:cs typeface="Arial" panose="020B0604020202020204" pitchFamily="34" charset="0"/>
              </a:rPr>
              <a:t>5455</a:t>
            </a:r>
          </a:p>
        </p:txBody>
      </p:sp>
      <p:sp>
        <p:nvSpPr>
          <p:cNvPr id="258072" name="Rectangle 24"/>
          <p:cNvSpPr>
            <a:spLocks noChangeArrowheads="1"/>
          </p:cNvSpPr>
          <p:nvPr/>
        </p:nvSpPr>
        <p:spPr bwMode="auto">
          <a:xfrm>
            <a:off x="2451733" y="6410333"/>
            <a:ext cx="525785" cy="277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1200" b="1">
                <a:latin typeface="Arial" panose="020B0604020202020204" pitchFamily="34" charset="0"/>
                <a:cs typeface="Arial" panose="020B0604020202020204" pitchFamily="34" charset="0"/>
              </a:rPr>
              <a:t>5455</a:t>
            </a:r>
          </a:p>
        </p:txBody>
      </p:sp>
      <p:sp>
        <p:nvSpPr>
          <p:cNvPr id="258073" name="Rectangle 25"/>
          <p:cNvSpPr>
            <a:spLocks noChangeArrowheads="1"/>
          </p:cNvSpPr>
          <p:nvPr/>
        </p:nvSpPr>
        <p:spPr bwMode="auto">
          <a:xfrm>
            <a:off x="3596321" y="6410333"/>
            <a:ext cx="525785" cy="277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1200" b="1">
                <a:latin typeface="Arial" panose="020B0604020202020204" pitchFamily="34" charset="0"/>
                <a:cs typeface="Arial" panose="020B0604020202020204" pitchFamily="34" charset="0"/>
              </a:rPr>
              <a:t>5455</a:t>
            </a:r>
          </a:p>
        </p:txBody>
      </p:sp>
      <p:sp>
        <p:nvSpPr>
          <p:cNvPr id="258074" name="Rectangle 26"/>
          <p:cNvSpPr>
            <a:spLocks noChangeArrowheads="1"/>
          </p:cNvSpPr>
          <p:nvPr/>
        </p:nvSpPr>
        <p:spPr bwMode="auto">
          <a:xfrm>
            <a:off x="5090158" y="6410333"/>
            <a:ext cx="525785" cy="277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1200" b="1">
                <a:latin typeface="Arial" panose="020B0604020202020204" pitchFamily="34" charset="0"/>
                <a:cs typeface="Arial" panose="020B0604020202020204" pitchFamily="34" charset="0"/>
              </a:rPr>
              <a:t>3400</a:t>
            </a:r>
          </a:p>
        </p:txBody>
      </p:sp>
      <p:sp>
        <p:nvSpPr>
          <p:cNvPr id="258075" name="Rectangle 27"/>
          <p:cNvSpPr>
            <a:spLocks noChangeArrowheads="1"/>
          </p:cNvSpPr>
          <p:nvPr/>
        </p:nvSpPr>
        <p:spPr bwMode="auto">
          <a:xfrm>
            <a:off x="7391033" y="1076333"/>
            <a:ext cx="1553309" cy="277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1200" b="1">
                <a:latin typeface="Arial" panose="020B0604020202020204" pitchFamily="34" charset="0"/>
                <a:cs typeface="Arial" panose="020B0604020202020204" pitchFamily="34" charset="0"/>
              </a:rPr>
              <a:t>End User Segment</a:t>
            </a:r>
          </a:p>
        </p:txBody>
      </p:sp>
      <p:sp>
        <p:nvSpPr>
          <p:cNvPr id="258076" name="Rectangle 28"/>
          <p:cNvSpPr>
            <a:spLocks noChangeArrowheads="1"/>
          </p:cNvSpPr>
          <p:nvPr/>
        </p:nvSpPr>
        <p:spPr bwMode="auto">
          <a:xfrm>
            <a:off x="6820150" y="6410333"/>
            <a:ext cx="440826" cy="277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1200" b="1">
                <a:latin typeface="Arial" panose="020B0604020202020204" pitchFamily="34" charset="0"/>
                <a:cs typeface="Arial" panose="020B0604020202020204" pitchFamily="34" charset="0"/>
              </a:rPr>
              <a:t>623</a:t>
            </a:r>
          </a:p>
        </p:txBody>
      </p:sp>
      <p:sp>
        <p:nvSpPr>
          <p:cNvPr id="258077" name="Rectangle 29"/>
          <p:cNvSpPr>
            <a:spLocks noChangeArrowheads="1"/>
          </p:cNvSpPr>
          <p:nvPr/>
        </p:nvSpPr>
        <p:spPr bwMode="auto">
          <a:xfrm>
            <a:off x="177800" y="1874846"/>
            <a:ext cx="663643" cy="550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nSpc>
                <a:spcPct val="90000"/>
              </a:lnSpc>
            </a:pPr>
            <a:r>
              <a:rPr lang="en-US" sz="1100" b="1">
                <a:latin typeface="Arial" panose="020B0604020202020204" pitchFamily="34" charset="0"/>
                <a:cs typeface="Arial" panose="020B0604020202020204" pitchFamily="34" charset="0"/>
              </a:rPr>
              <a:t>Stelrad</a:t>
            </a:r>
            <a:endParaRPr lang="en-US" sz="1100">
              <a:latin typeface="Arial" panose="020B0604020202020204" pitchFamily="34" charset="0"/>
              <a:cs typeface="Arial" panose="020B0604020202020204" pitchFamily="34" charset="0"/>
            </a:endParaRPr>
          </a:p>
          <a:p>
            <a:pPr>
              <a:lnSpc>
                <a:spcPct val="90000"/>
              </a:lnSpc>
            </a:pPr>
            <a:r>
              <a:rPr lang="en-US" sz="1100">
                <a:latin typeface="Arial" panose="020B0604020202020204" pitchFamily="34" charset="0"/>
                <a:cs typeface="Arial" panose="020B0604020202020204" pitchFamily="34" charset="0"/>
              </a:rPr>
              <a:t>2275</a:t>
            </a:r>
          </a:p>
          <a:p>
            <a:pPr>
              <a:lnSpc>
                <a:spcPct val="90000"/>
              </a:lnSpc>
            </a:pPr>
            <a:r>
              <a:rPr lang="en-US" sz="1100">
                <a:latin typeface="Arial" panose="020B0604020202020204" pitchFamily="34" charset="0"/>
                <a:cs typeface="Arial" panose="020B0604020202020204" pitchFamily="34" charset="0"/>
              </a:rPr>
              <a:t>41.7%</a:t>
            </a:r>
          </a:p>
        </p:txBody>
      </p:sp>
      <p:sp>
        <p:nvSpPr>
          <p:cNvPr id="258078" name="Rectangle 30"/>
          <p:cNvSpPr>
            <a:spLocks noChangeArrowheads="1"/>
          </p:cNvSpPr>
          <p:nvPr/>
        </p:nvSpPr>
        <p:spPr bwMode="auto">
          <a:xfrm>
            <a:off x="1107105" y="1874846"/>
            <a:ext cx="264495" cy="702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r">
              <a:lnSpc>
                <a:spcPct val="90000"/>
              </a:lnSpc>
            </a:pPr>
            <a:r>
              <a:rPr lang="en-US" sz="1100">
                <a:latin typeface="Arial" panose="020B0604020202020204" pitchFamily="34" charset="0"/>
                <a:cs typeface="Arial" panose="020B0604020202020204" pitchFamily="34" charset="0"/>
              </a:rPr>
              <a:t>1</a:t>
            </a:r>
          </a:p>
          <a:p>
            <a:pPr algn="r">
              <a:lnSpc>
                <a:spcPct val="90000"/>
              </a:lnSpc>
            </a:pPr>
            <a:r>
              <a:rPr lang="en-US" sz="1100">
                <a:latin typeface="Arial" panose="020B0604020202020204" pitchFamily="34" charset="0"/>
                <a:cs typeface="Arial" panose="020B0604020202020204" pitchFamily="34" charset="0"/>
              </a:rPr>
              <a:t>2</a:t>
            </a:r>
          </a:p>
          <a:p>
            <a:pPr algn="r">
              <a:lnSpc>
                <a:spcPct val="90000"/>
              </a:lnSpc>
            </a:pPr>
            <a:r>
              <a:rPr lang="en-US" sz="1100">
                <a:latin typeface="Arial" panose="020B0604020202020204" pitchFamily="34" charset="0"/>
                <a:cs typeface="Arial" panose="020B0604020202020204" pitchFamily="34" charset="0"/>
              </a:rPr>
              <a:t>3</a:t>
            </a:r>
          </a:p>
          <a:p>
            <a:pPr algn="r">
              <a:lnSpc>
                <a:spcPct val="90000"/>
              </a:lnSpc>
            </a:pPr>
            <a:r>
              <a:rPr lang="en-US" sz="1100">
                <a:latin typeface="Arial" panose="020B0604020202020204" pitchFamily="34" charset="0"/>
                <a:cs typeface="Arial" panose="020B0604020202020204" pitchFamily="34" charset="0"/>
              </a:rPr>
              <a:t>4</a:t>
            </a:r>
          </a:p>
        </p:txBody>
      </p:sp>
      <p:sp>
        <p:nvSpPr>
          <p:cNvPr id="258079" name="Rectangle 31"/>
          <p:cNvSpPr>
            <a:spLocks noChangeArrowheads="1"/>
          </p:cNvSpPr>
          <p:nvPr/>
        </p:nvSpPr>
        <p:spPr bwMode="auto">
          <a:xfrm>
            <a:off x="1363588" y="1874846"/>
            <a:ext cx="500137" cy="702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r">
              <a:lnSpc>
                <a:spcPct val="90000"/>
              </a:lnSpc>
            </a:pPr>
            <a:r>
              <a:rPr lang="en-US" sz="1100">
                <a:latin typeface="Arial" panose="020B0604020202020204" pitchFamily="34" charset="0"/>
                <a:cs typeface="Arial" panose="020B0604020202020204" pitchFamily="34" charset="0"/>
              </a:rPr>
              <a:t>1830</a:t>
            </a:r>
          </a:p>
          <a:p>
            <a:pPr algn="r">
              <a:lnSpc>
                <a:spcPct val="90000"/>
              </a:lnSpc>
            </a:pPr>
            <a:r>
              <a:rPr lang="en-US" sz="1100">
                <a:latin typeface="Arial" panose="020B0604020202020204" pitchFamily="34" charset="0"/>
                <a:cs typeface="Arial" panose="020B0604020202020204" pitchFamily="34" charset="0"/>
              </a:rPr>
              <a:t>360</a:t>
            </a:r>
          </a:p>
          <a:p>
            <a:pPr algn="r">
              <a:lnSpc>
                <a:spcPct val="90000"/>
              </a:lnSpc>
            </a:pPr>
            <a:r>
              <a:rPr lang="en-US" sz="1100">
                <a:latin typeface="Arial" panose="020B0604020202020204" pitchFamily="34" charset="0"/>
                <a:cs typeface="Arial" panose="020B0604020202020204" pitchFamily="34" charset="0"/>
              </a:rPr>
              <a:t>66</a:t>
            </a:r>
          </a:p>
          <a:p>
            <a:pPr algn="r">
              <a:lnSpc>
                <a:spcPct val="90000"/>
              </a:lnSpc>
            </a:pPr>
            <a:r>
              <a:rPr lang="en-US" sz="1100">
                <a:latin typeface="Arial" panose="020B0604020202020204" pitchFamily="34" charset="0"/>
                <a:cs typeface="Arial" panose="020B0604020202020204" pitchFamily="34" charset="0"/>
              </a:rPr>
              <a:t>Nil</a:t>
            </a:r>
          </a:p>
        </p:txBody>
      </p:sp>
      <p:sp>
        <p:nvSpPr>
          <p:cNvPr id="258080" name="Rectangle 32"/>
          <p:cNvSpPr>
            <a:spLocks noChangeArrowheads="1"/>
          </p:cNvSpPr>
          <p:nvPr/>
        </p:nvSpPr>
        <p:spPr bwMode="auto">
          <a:xfrm>
            <a:off x="1895789" y="1874846"/>
            <a:ext cx="460061" cy="702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r">
              <a:lnSpc>
                <a:spcPct val="90000"/>
              </a:lnSpc>
            </a:pPr>
            <a:r>
              <a:rPr lang="en-US" sz="1100">
                <a:latin typeface="Arial" panose="020B0604020202020204" pitchFamily="34" charset="0"/>
                <a:cs typeface="Arial" panose="020B0604020202020204" pitchFamily="34" charset="0"/>
              </a:rPr>
              <a:t>70.2</a:t>
            </a:r>
          </a:p>
          <a:p>
            <a:pPr algn="r">
              <a:lnSpc>
                <a:spcPct val="90000"/>
              </a:lnSpc>
            </a:pPr>
            <a:r>
              <a:rPr lang="en-US" sz="1100">
                <a:latin typeface="Arial" panose="020B0604020202020204" pitchFamily="34" charset="0"/>
                <a:cs typeface="Arial" panose="020B0604020202020204" pitchFamily="34" charset="0"/>
              </a:rPr>
              <a:t>17.3</a:t>
            </a:r>
          </a:p>
          <a:p>
            <a:pPr algn="r">
              <a:lnSpc>
                <a:spcPct val="90000"/>
              </a:lnSpc>
            </a:pPr>
            <a:r>
              <a:rPr lang="en-US" sz="1100">
                <a:latin typeface="Arial" panose="020B0604020202020204" pitchFamily="34" charset="0"/>
                <a:cs typeface="Arial" panose="020B0604020202020204" pitchFamily="34" charset="0"/>
              </a:rPr>
              <a:t>11.2</a:t>
            </a:r>
          </a:p>
          <a:p>
            <a:pPr algn="r">
              <a:lnSpc>
                <a:spcPct val="90000"/>
              </a:lnSpc>
            </a:pPr>
            <a:r>
              <a:rPr lang="en-US" sz="1100">
                <a:latin typeface="Arial" panose="020B0604020202020204" pitchFamily="34" charset="0"/>
                <a:cs typeface="Arial" panose="020B0604020202020204" pitchFamily="34" charset="0"/>
              </a:rPr>
              <a:t>Nil</a:t>
            </a:r>
          </a:p>
        </p:txBody>
      </p:sp>
      <p:sp>
        <p:nvSpPr>
          <p:cNvPr id="258081" name="Rectangle 33"/>
          <p:cNvSpPr>
            <a:spLocks noChangeArrowheads="1"/>
          </p:cNvSpPr>
          <p:nvPr/>
        </p:nvSpPr>
        <p:spPr bwMode="auto">
          <a:xfrm>
            <a:off x="177800" y="2560646"/>
            <a:ext cx="710131" cy="550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nSpc>
                <a:spcPct val="90000"/>
              </a:lnSpc>
            </a:pPr>
            <a:r>
              <a:rPr lang="en-US" sz="1100" b="1">
                <a:latin typeface="Arial" panose="020B0604020202020204" pitchFamily="34" charset="0"/>
                <a:cs typeface="Arial" panose="020B0604020202020204" pitchFamily="34" charset="0"/>
              </a:rPr>
              <a:t>Premier</a:t>
            </a:r>
            <a:endParaRPr lang="en-US" sz="1100">
              <a:latin typeface="Arial" panose="020B0604020202020204" pitchFamily="34" charset="0"/>
              <a:cs typeface="Arial" panose="020B0604020202020204" pitchFamily="34" charset="0"/>
            </a:endParaRPr>
          </a:p>
          <a:p>
            <a:pPr>
              <a:lnSpc>
                <a:spcPct val="90000"/>
              </a:lnSpc>
            </a:pPr>
            <a:r>
              <a:rPr lang="en-US" sz="1100">
                <a:latin typeface="Arial" panose="020B0604020202020204" pitchFamily="34" charset="0"/>
                <a:cs typeface="Arial" panose="020B0604020202020204" pitchFamily="34" charset="0"/>
              </a:rPr>
              <a:t>860</a:t>
            </a:r>
          </a:p>
          <a:p>
            <a:pPr>
              <a:lnSpc>
                <a:spcPct val="90000"/>
              </a:lnSpc>
            </a:pPr>
            <a:r>
              <a:rPr lang="en-US" sz="1100">
                <a:latin typeface="Arial" panose="020B0604020202020204" pitchFamily="34" charset="0"/>
                <a:cs typeface="Arial" panose="020B0604020202020204" pitchFamily="34" charset="0"/>
              </a:rPr>
              <a:t>15.8%</a:t>
            </a:r>
          </a:p>
        </p:txBody>
      </p:sp>
      <p:sp>
        <p:nvSpPr>
          <p:cNvPr id="258082" name="Rectangle 34"/>
          <p:cNvSpPr>
            <a:spLocks noChangeArrowheads="1"/>
          </p:cNvSpPr>
          <p:nvPr/>
        </p:nvSpPr>
        <p:spPr bwMode="auto">
          <a:xfrm>
            <a:off x="1107105" y="2560646"/>
            <a:ext cx="264495" cy="702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r">
              <a:lnSpc>
                <a:spcPct val="90000"/>
              </a:lnSpc>
            </a:pPr>
            <a:r>
              <a:rPr lang="en-US" sz="1100">
                <a:latin typeface="Arial" panose="020B0604020202020204" pitchFamily="34" charset="0"/>
                <a:cs typeface="Arial" panose="020B0604020202020204" pitchFamily="34" charset="0"/>
              </a:rPr>
              <a:t>1</a:t>
            </a:r>
          </a:p>
          <a:p>
            <a:pPr algn="r">
              <a:lnSpc>
                <a:spcPct val="90000"/>
              </a:lnSpc>
            </a:pPr>
            <a:r>
              <a:rPr lang="en-US" sz="1100">
                <a:latin typeface="Arial" panose="020B0604020202020204" pitchFamily="34" charset="0"/>
                <a:cs typeface="Arial" panose="020B0604020202020204" pitchFamily="34" charset="0"/>
              </a:rPr>
              <a:t>2</a:t>
            </a:r>
          </a:p>
          <a:p>
            <a:pPr algn="r">
              <a:lnSpc>
                <a:spcPct val="90000"/>
              </a:lnSpc>
            </a:pPr>
            <a:r>
              <a:rPr lang="en-US" sz="1100">
                <a:latin typeface="Arial" panose="020B0604020202020204" pitchFamily="34" charset="0"/>
                <a:cs typeface="Arial" panose="020B0604020202020204" pitchFamily="34" charset="0"/>
              </a:rPr>
              <a:t>3</a:t>
            </a:r>
          </a:p>
          <a:p>
            <a:pPr algn="r">
              <a:lnSpc>
                <a:spcPct val="90000"/>
              </a:lnSpc>
            </a:pPr>
            <a:r>
              <a:rPr lang="en-US" sz="1100">
                <a:latin typeface="Arial" panose="020B0604020202020204" pitchFamily="34" charset="0"/>
                <a:cs typeface="Arial" panose="020B0604020202020204" pitchFamily="34" charset="0"/>
              </a:rPr>
              <a:t>4</a:t>
            </a:r>
          </a:p>
        </p:txBody>
      </p:sp>
      <p:sp>
        <p:nvSpPr>
          <p:cNvPr id="258083" name="Rectangle 35"/>
          <p:cNvSpPr>
            <a:spLocks noChangeArrowheads="1"/>
          </p:cNvSpPr>
          <p:nvPr/>
        </p:nvSpPr>
        <p:spPr bwMode="auto">
          <a:xfrm>
            <a:off x="1442136" y="2560646"/>
            <a:ext cx="421589" cy="702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r">
              <a:lnSpc>
                <a:spcPct val="90000"/>
              </a:lnSpc>
            </a:pPr>
            <a:r>
              <a:rPr lang="en-US" sz="1100">
                <a:latin typeface="Arial" panose="020B0604020202020204" pitchFamily="34" charset="0"/>
                <a:cs typeface="Arial" panose="020B0604020202020204" pitchFamily="34" charset="0"/>
              </a:rPr>
              <a:t>555</a:t>
            </a:r>
          </a:p>
          <a:p>
            <a:pPr algn="r">
              <a:lnSpc>
                <a:spcPct val="90000"/>
              </a:lnSpc>
            </a:pPr>
            <a:r>
              <a:rPr lang="en-US" sz="1100">
                <a:latin typeface="Arial" panose="020B0604020202020204" pitchFamily="34" charset="0"/>
                <a:cs typeface="Arial" panose="020B0604020202020204" pitchFamily="34" charset="0"/>
              </a:rPr>
              <a:t>280</a:t>
            </a:r>
          </a:p>
          <a:p>
            <a:pPr algn="r">
              <a:lnSpc>
                <a:spcPct val="90000"/>
              </a:lnSpc>
            </a:pPr>
            <a:r>
              <a:rPr lang="en-US" sz="1100">
                <a:latin typeface="Arial" panose="020B0604020202020204" pitchFamily="34" charset="0"/>
                <a:cs typeface="Arial" panose="020B0604020202020204" pitchFamily="34" charset="0"/>
              </a:rPr>
              <a:t>26</a:t>
            </a:r>
          </a:p>
          <a:p>
            <a:pPr algn="r">
              <a:lnSpc>
                <a:spcPct val="90000"/>
              </a:lnSpc>
            </a:pPr>
            <a:r>
              <a:rPr lang="en-US" sz="1100">
                <a:latin typeface="Arial" panose="020B0604020202020204" pitchFamily="34" charset="0"/>
                <a:cs typeface="Arial" panose="020B0604020202020204" pitchFamily="34" charset="0"/>
              </a:rPr>
              <a:t>Nil</a:t>
            </a:r>
          </a:p>
        </p:txBody>
      </p:sp>
      <p:sp>
        <p:nvSpPr>
          <p:cNvPr id="258084" name="Rectangle 36"/>
          <p:cNvSpPr>
            <a:spLocks noChangeArrowheads="1"/>
          </p:cNvSpPr>
          <p:nvPr/>
        </p:nvSpPr>
        <p:spPr bwMode="auto">
          <a:xfrm>
            <a:off x="1895789" y="2560646"/>
            <a:ext cx="460061" cy="702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r">
              <a:lnSpc>
                <a:spcPct val="90000"/>
              </a:lnSpc>
            </a:pPr>
            <a:r>
              <a:rPr lang="en-US" sz="1100">
                <a:latin typeface="Arial" panose="020B0604020202020204" pitchFamily="34" charset="0"/>
                <a:cs typeface="Arial" panose="020B0604020202020204" pitchFamily="34" charset="0"/>
              </a:rPr>
              <a:t>21.3</a:t>
            </a:r>
          </a:p>
          <a:p>
            <a:pPr algn="r">
              <a:lnSpc>
                <a:spcPct val="90000"/>
              </a:lnSpc>
            </a:pPr>
            <a:r>
              <a:rPr lang="en-US" sz="1100">
                <a:latin typeface="Arial" panose="020B0604020202020204" pitchFamily="34" charset="0"/>
                <a:cs typeface="Arial" panose="020B0604020202020204" pitchFamily="34" charset="0"/>
              </a:rPr>
              <a:t>12.8</a:t>
            </a:r>
          </a:p>
          <a:p>
            <a:pPr algn="r">
              <a:lnSpc>
                <a:spcPct val="90000"/>
              </a:lnSpc>
            </a:pPr>
            <a:r>
              <a:rPr lang="en-US" sz="1100">
                <a:latin typeface="Arial" panose="020B0604020202020204" pitchFamily="34" charset="0"/>
                <a:cs typeface="Arial" panose="020B0604020202020204" pitchFamily="34" charset="0"/>
              </a:rPr>
              <a:t>4.3</a:t>
            </a:r>
          </a:p>
          <a:p>
            <a:pPr algn="r">
              <a:lnSpc>
                <a:spcPct val="90000"/>
              </a:lnSpc>
            </a:pPr>
            <a:r>
              <a:rPr lang="en-US" sz="1100">
                <a:latin typeface="Arial" panose="020B0604020202020204" pitchFamily="34" charset="0"/>
                <a:cs typeface="Arial" panose="020B0604020202020204" pitchFamily="34" charset="0"/>
              </a:rPr>
              <a:t>Nil</a:t>
            </a:r>
          </a:p>
        </p:txBody>
      </p:sp>
      <p:sp>
        <p:nvSpPr>
          <p:cNvPr id="258085" name="Rectangle 37"/>
          <p:cNvSpPr>
            <a:spLocks noChangeArrowheads="1"/>
          </p:cNvSpPr>
          <p:nvPr/>
        </p:nvSpPr>
        <p:spPr bwMode="auto">
          <a:xfrm>
            <a:off x="177800" y="3246446"/>
            <a:ext cx="774251" cy="550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nSpc>
                <a:spcPct val="90000"/>
              </a:lnSpc>
            </a:pPr>
            <a:r>
              <a:rPr lang="en-US" sz="1100" b="1">
                <a:latin typeface="Arial" panose="020B0604020202020204" pitchFamily="34" charset="0"/>
                <a:cs typeface="Arial" panose="020B0604020202020204" pitchFamily="34" charset="0"/>
              </a:rPr>
              <a:t>Supaline</a:t>
            </a:r>
            <a:endParaRPr lang="en-US" sz="1100">
              <a:latin typeface="Arial" panose="020B0604020202020204" pitchFamily="34" charset="0"/>
              <a:cs typeface="Arial" panose="020B0604020202020204" pitchFamily="34" charset="0"/>
            </a:endParaRPr>
          </a:p>
          <a:p>
            <a:pPr>
              <a:lnSpc>
                <a:spcPct val="90000"/>
              </a:lnSpc>
            </a:pPr>
            <a:r>
              <a:rPr lang="en-US" sz="1100">
                <a:latin typeface="Arial" panose="020B0604020202020204" pitchFamily="34" charset="0"/>
                <a:cs typeface="Arial" panose="020B0604020202020204" pitchFamily="34" charset="0"/>
              </a:rPr>
              <a:t>605</a:t>
            </a:r>
          </a:p>
          <a:p>
            <a:pPr>
              <a:lnSpc>
                <a:spcPct val="90000"/>
              </a:lnSpc>
            </a:pPr>
            <a:r>
              <a:rPr lang="en-US" sz="1100">
                <a:latin typeface="Arial" panose="020B0604020202020204" pitchFamily="34" charset="0"/>
                <a:cs typeface="Arial" panose="020B0604020202020204" pitchFamily="34" charset="0"/>
              </a:rPr>
              <a:t>11.1%</a:t>
            </a:r>
          </a:p>
        </p:txBody>
      </p:sp>
      <p:sp>
        <p:nvSpPr>
          <p:cNvPr id="258086" name="Rectangle 38"/>
          <p:cNvSpPr>
            <a:spLocks noChangeArrowheads="1"/>
          </p:cNvSpPr>
          <p:nvPr/>
        </p:nvSpPr>
        <p:spPr bwMode="auto">
          <a:xfrm>
            <a:off x="1107105" y="3246446"/>
            <a:ext cx="264495" cy="702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r">
              <a:lnSpc>
                <a:spcPct val="90000"/>
              </a:lnSpc>
            </a:pPr>
            <a:r>
              <a:rPr lang="en-US" sz="1100">
                <a:latin typeface="Arial" panose="020B0604020202020204" pitchFamily="34" charset="0"/>
                <a:cs typeface="Arial" panose="020B0604020202020204" pitchFamily="34" charset="0"/>
              </a:rPr>
              <a:t>1</a:t>
            </a:r>
          </a:p>
          <a:p>
            <a:pPr algn="r">
              <a:lnSpc>
                <a:spcPct val="90000"/>
              </a:lnSpc>
            </a:pPr>
            <a:r>
              <a:rPr lang="en-US" sz="1100">
                <a:latin typeface="Arial" panose="020B0604020202020204" pitchFamily="34" charset="0"/>
                <a:cs typeface="Arial" panose="020B0604020202020204" pitchFamily="34" charset="0"/>
              </a:rPr>
              <a:t>2</a:t>
            </a:r>
          </a:p>
          <a:p>
            <a:pPr algn="r">
              <a:lnSpc>
                <a:spcPct val="90000"/>
              </a:lnSpc>
            </a:pPr>
            <a:r>
              <a:rPr lang="en-US" sz="1100">
                <a:latin typeface="Arial" panose="020B0604020202020204" pitchFamily="34" charset="0"/>
                <a:cs typeface="Arial" panose="020B0604020202020204" pitchFamily="34" charset="0"/>
              </a:rPr>
              <a:t>3</a:t>
            </a:r>
          </a:p>
          <a:p>
            <a:pPr algn="r">
              <a:lnSpc>
                <a:spcPct val="90000"/>
              </a:lnSpc>
            </a:pPr>
            <a:r>
              <a:rPr lang="en-US" sz="1100">
                <a:latin typeface="Arial" panose="020B0604020202020204" pitchFamily="34" charset="0"/>
                <a:cs typeface="Arial" panose="020B0604020202020204" pitchFamily="34" charset="0"/>
              </a:rPr>
              <a:t>4</a:t>
            </a:r>
          </a:p>
        </p:txBody>
      </p:sp>
      <p:sp>
        <p:nvSpPr>
          <p:cNvPr id="258087" name="Rectangle 39"/>
          <p:cNvSpPr>
            <a:spLocks noChangeArrowheads="1"/>
          </p:cNvSpPr>
          <p:nvPr/>
        </p:nvSpPr>
        <p:spPr bwMode="auto">
          <a:xfrm>
            <a:off x="1442136" y="3246446"/>
            <a:ext cx="421589" cy="702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r">
              <a:lnSpc>
                <a:spcPct val="90000"/>
              </a:lnSpc>
            </a:pPr>
            <a:r>
              <a:rPr lang="en-US" sz="1100">
                <a:latin typeface="Arial" panose="020B0604020202020204" pitchFamily="34" charset="0"/>
                <a:cs typeface="Arial" panose="020B0604020202020204" pitchFamily="34" charset="0"/>
              </a:rPr>
              <a:t>125</a:t>
            </a:r>
          </a:p>
          <a:p>
            <a:pPr algn="r">
              <a:lnSpc>
                <a:spcPct val="90000"/>
              </a:lnSpc>
            </a:pPr>
            <a:r>
              <a:rPr lang="en-US" sz="1100">
                <a:latin typeface="Arial" panose="020B0604020202020204" pitchFamily="34" charset="0"/>
                <a:cs typeface="Arial" panose="020B0604020202020204" pitchFamily="34" charset="0"/>
              </a:rPr>
              <a:t>450</a:t>
            </a:r>
          </a:p>
          <a:p>
            <a:pPr algn="r">
              <a:lnSpc>
                <a:spcPct val="90000"/>
              </a:lnSpc>
            </a:pPr>
            <a:r>
              <a:rPr lang="en-US" sz="1100">
                <a:latin typeface="Arial" panose="020B0604020202020204" pitchFamily="34" charset="0"/>
                <a:cs typeface="Arial" panose="020B0604020202020204" pitchFamily="34" charset="0"/>
              </a:rPr>
              <a:t>30</a:t>
            </a:r>
          </a:p>
          <a:p>
            <a:pPr algn="r">
              <a:lnSpc>
                <a:spcPct val="90000"/>
              </a:lnSpc>
            </a:pPr>
            <a:r>
              <a:rPr lang="en-US" sz="1100">
                <a:latin typeface="Arial" panose="020B0604020202020204" pitchFamily="34" charset="0"/>
                <a:cs typeface="Arial" panose="020B0604020202020204" pitchFamily="34" charset="0"/>
              </a:rPr>
              <a:t>Nil</a:t>
            </a:r>
          </a:p>
        </p:txBody>
      </p:sp>
      <p:sp>
        <p:nvSpPr>
          <p:cNvPr id="258088" name="Rectangle 40"/>
          <p:cNvSpPr>
            <a:spLocks noChangeArrowheads="1"/>
          </p:cNvSpPr>
          <p:nvPr/>
        </p:nvSpPr>
        <p:spPr bwMode="auto">
          <a:xfrm>
            <a:off x="1895789" y="3246446"/>
            <a:ext cx="460061" cy="702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r">
              <a:lnSpc>
                <a:spcPct val="90000"/>
              </a:lnSpc>
            </a:pPr>
            <a:r>
              <a:rPr lang="en-US" sz="1100">
                <a:latin typeface="Arial" panose="020B0604020202020204" pitchFamily="34" charset="0"/>
                <a:cs typeface="Arial" panose="020B0604020202020204" pitchFamily="34" charset="0"/>
              </a:rPr>
              <a:t>4.8</a:t>
            </a:r>
          </a:p>
          <a:p>
            <a:pPr algn="r">
              <a:lnSpc>
                <a:spcPct val="90000"/>
              </a:lnSpc>
            </a:pPr>
            <a:r>
              <a:rPr lang="en-US" sz="1100">
                <a:latin typeface="Arial" panose="020B0604020202020204" pitchFamily="34" charset="0"/>
                <a:cs typeface="Arial" panose="020B0604020202020204" pitchFamily="34" charset="0"/>
              </a:rPr>
              <a:t>20.5</a:t>
            </a:r>
          </a:p>
          <a:p>
            <a:pPr algn="r">
              <a:lnSpc>
                <a:spcPct val="90000"/>
              </a:lnSpc>
            </a:pPr>
            <a:r>
              <a:rPr lang="en-US" sz="1100">
                <a:latin typeface="Arial" panose="020B0604020202020204" pitchFamily="34" charset="0"/>
                <a:cs typeface="Arial" panose="020B0604020202020204" pitchFamily="34" charset="0"/>
              </a:rPr>
              <a:t>5.1</a:t>
            </a:r>
          </a:p>
          <a:p>
            <a:pPr algn="r">
              <a:lnSpc>
                <a:spcPct val="90000"/>
              </a:lnSpc>
            </a:pPr>
            <a:r>
              <a:rPr lang="en-US" sz="1100">
                <a:latin typeface="Arial" panose="020B0604020202020204" pitchFamily="34" charset="0"/>
                <a:cs typeface="Arial" panose="020B0604020202020204" pitchFamily="34" charset="0"/>
              </a:rPr>
              <a:t>Nil</a:t>
            </a:r>
          </a:p>
        </p:txBody>
      </p:sp>
      <p:sp>
        <p:nvSpPr>
          <p:cNvPr id="258089" name="Rectangle 41"/>
          <p:cNvSpPr>
            <a:spLocks noChangeArrowheads="1"/>
          </p:cNvSpPr>
          <p:nvPr/>
        </p:nvSpPr>
        <p:spPr bwMode="auto">
          <a:xfrm>
            <a:off x="177800" y="3932246"/>
            <a:ext cx="546625" cy="550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nSpc>
                <a:spcPct val="90000"/>
              </a:lnSpc>
            </a:pPr>
            <a:r>
              <a:rPr lang="en-US" sz="1100" b="1">
                <a:latin typeface="Arial" panose="020B0604020202020204" pitchFamily="34" charset="0"/>
                <a:cs typeface="Arial" panose="020B0604020202020204" pitchFamily="34" charset="0"/>
              </a:rPr>
              <a:t>Barlo</a:t>
            </a:r>
            <a:endParaRPr lang="en-US" sz="1100">
              <a:latin typeface="Arial" panose="020B0604020202020204" pitchFamily="34" charset="0"/>
              <a:cs typeface="Arial" panose="020B0604020202020204" pitchFamily="34" charset="0"/>
            </a:endParaRPr>
          </a:p>
          <a:p>
            <a:pPr>
              <a:lnSpc>
                <a:spcPct val="90000"/>
              </a:lnSpc>
            </a:pPr>
            <a:r>
              <a:rPr lang="en-US" sz="1100">
                <a:latin typeface="Arial" panose="020B0604020202020204" pitchFamily="34" charset="0"/>
                <a:cs typeface="Arial" panose="020B0604020202020204" pitchFamily="34" charset="0"/>
              </a:rPr>
              <a:t>480</a:t>
            </a:r>
          </a:p>
          <a:p>
            <a:pPr>
              <a:lnSpc>
                <a:spcPct val="90000"/>
              </a:lnSpc>
            </a:pPr>
            <a:r>
              <a:rPr lang="en-US" sz="1100">
                <a:latin typeface="Arial" panose="020B0604020202020204" pitchFamily="34" charset="0"/>
                <a:cs typeface="Arial" panose="020B0604020202020204" pitchFamily="34" charset="0"/>
              </a:rPr>
              <a:t>8.8%</a:t>
            </a:r>
          </a:p>
        </p:txBody>
      </p:sp>
      <p:sp>
        <p:nvSpPr>
          <p:cNvPr id="258090" name="Rectangle 42"/>
          <p:cNvSpPr>
            <a:spLocks noChangeArrowheads="1"/>
          </p:cNvSpPr>
          <p:nvPr/>
        </p:nvSpPr>
        <p:spPr bwMode="auto">
          <a:xfrm>
            <a:off x="1107105" y="3932246"/>
            <a:ext cx="264495" cy="702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r">
              <a:lnSpc>
                <a:spcPct val="90000"/>
              </a:lnSpc>
            </a:pPr>
            <a:r>
              <a:rPr lang="en-US" sz="1100">
                <a:latin typeface="Arial" panose="020B0604020202020204" pitchFamily="34" charset="0"/>
                <a:cs typeface="Arial" panose="020B0604020202020204" pitchFamily="34" charset="0"/>
              </a:rPr>
              <a:t>1</a:t>
            </a:r>
          </a:p>
          <a:p>
            <a:pPr algn="r">
              <a:lnSpc>
                <a:spcPct val="90000"/>
              </a:lnSpc>
            </a:pPr>
            <a:r>
              <a:rPr lang="en-US" sz="1100">
                <a:latin typeface="Arial" panose="020B0604020202020204" pitchFamily="34" charset="0"/>
                <a:cs typeface="Arial" panose="020B0604020202020204" pitchFamily="34" charset="0"/>
              </a:rPr>
              <a:t>2</a:t>
            </a:r>
          </a:p>
          <a:p>
            <a:pPr algn="r">
              <a:lnSpc>
                <a:spcPct val="90000"/>
              </a:lnSpc>
            </a:pPr>
            <a:r>
              <a:rPr lang="en-US" sz="1100">
                <a:latin typeface="Arial" panose="020B0604020202020204" pitchFamily="34" charset="0"/>
                <a:cs typeface="Arial" panose="020B0604020202020204" pitchFamily="34" charset="0"/>
              </a:rPr>
              <a:t>3</a:t>
            </a:r>
          </a:p>
          <a:p>
            <a:pPr algn="r">
              <a:lnSpc>
                <a:spcPct val="90000"/>
              </a:lnSpc>
            </a:pPr>
            <a:r>
              <a:rPr lang="en-US" sz="1100">
                <a:latin typeface="Arial" panose="020B0604020202020204" pitchFamily="34" charset="0"/>
                <a:cs typeface="Arial" panose="020B0604020202020204" pitchFamily="34" charset="0"/>
              </a:rPr>
              <a:t>4</a:t>
            </a:r>
          </a:p>
        </p:txBody>
      </p:sp>
      <p:sp>
        <p:nvSpPr>
          <p:cNvPr id="258091" name="Rectangle 43"/>
          <p:cNvSpPr>
            <a:spLocks noChangeArrowheads="1"/>
          </p:cNvSpPr>
          <p:nvPr/>
        </p:nvSpPr>
        <p:spPr bwMode="auto">
          <a:xfrm>
            <a:off x="1442136" y="3932246"/>
            <a:ext cx="421589" cy="702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r">
              <a:lnSpc>
                <a:spcPct val="90000"/>
              </a:lnSpc>
            </a:pPr>
            <a:r>
              <a:rPr lang="en-US" sz="1100">
                <a:latin typeface="Arial" panose="020B0604020202020204" pitchFamily="34" charset="0"/>
                <a:cs typeface="Arial" panose="020B0604020202020204" pitchFamily="34" charset="0"/>
              </a:rPr>
              <a:t>90</a:t>
            </a:r>
          </a:p>
          <a:p>
            <a:pPr algn="r">
              <a:lnSpc>
                <a:spcPct val="90000"/>
              </a:lnSpc>
            </a:pPr>
            <a:r>
              <a:rPr lang="en-US" sz="1100">
                <a:latin typeface="Arial" panose="020B0604020202020204" pitchFamily="34" charset="0"/>
                <a:cs typeface="Arial" panose="020B0604020202020204" pitchFamily="34" charset="0"/>
              </a:rPr>
              <a:t>270</a:t>
            </a:r>
          </a:p>
          <a:p>
            <a:pPr algn="r">
              <a:lnSpc>
                <a:spcPct val="90000"/>
              </a:lnSpc>
            </a:pPr>
            <a:r>
              <a:rPr lang="en-US" sz="1100">
                <a:latin typeface="Arial" panose="020B0604020202020204" pitchFamily="34" charset="0"/>
                <a:cs typeface="Arial" panose="020B0604020202020204" pitchFamily="34" charset="0"/>
              </a:rPr>
              <a:t>120</a:t>
            </a:r>
          </a:p>
          <a:p>
            <a:pPr algn="r">
              <a:lnSpc>
                <a:spcPct val="90000"/>
              </a:lnSpc>
            </a:pPr>
            <a:r>
              <a:rPr lang="en-US" sz="1100">
                <a:latin typeface="Arial" panose="020B0604020202020204" pitchFamily="34" charset="0"/>
                <a:cs typeface="Arial" panose="020B0604020202020204" pitchFamily="34" charset="0"/>
              </a:rPr>
              <a:t>Nil</a:t>
            </a:r>
          </a:p>
        </p:txBody>
      </p:sp>
      <p:sp>
        <p:nvSpPr>
          <p:cNvPr id="258092" name="Rectangle 44"/>
          <p:cNvSpPr>
            <a:spLocks noChangeArrowheads="1"/>
          </p:cNvSpPr>
          <p:nvPr/>
        </p:nvSpPr>
        <p:spPr bwMode="auto">
          <a:xfrm>
            <a:off x="1895789" y="3932246"/>
            <a:ext cx="460061" cy="702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r">
              <a:lnSpc>
                <a:spcPct val="90000"/>
              </a:lnSpc>
            </a:pPr>
            <a:r>
              <a:rPr lang="en-US" sz="1100">
                <a:latin typeface="Arial" panose="020B0604020202020204" pitchFamily="34" charset="0"/>
                <a:cs typeface="Arial" panose="020B0604020202020204" pitchFamily="34" charset="0"/>
              </a:rPr>
              <a:t>3.4</a:t>
            </a:r>
          </a:p>
          <a:p>
            <a:pPr algn="r">
              <a:lnSpc>
                <a:spcPct val="90000"/>
              </a:lnSpc>
            </a:pPr>
            <a:r>
              <a:rPr lang="en-US" sz="1100">
                <a:latin typeface="Arial" panose="020B0604020202020204" pitchFamily="34" charset="0"/>
                <a:cs typeface="Arial" panose="020B0604020202020204" pitchFamily="34" charset="0"/>
              </a:rPr>
              <a:t>12.3</a:t>
            </a:r>
          </a:p>
          <a:p>
            <a:pPr algn="r">
              <a:lnSpc>
                <a:spcPct val="90000"/>
              </a:lnSpc>
            </a:pPr>
            <a:r>
              <a:rPr lang="en-US" sz="1100">
                <a:latin typeface="Arial" panose="020B0604020202020204" pitchFamily="34" charset="0"/>
                <a:cs typeface="Arial" panose="020B0604020202020204" pitchFamily="34" charset="0"/>
              </a:rPr>
              <a:t>20.7</a:t>
            </a:r>
          </a:p>
          <a:p>
            <a:pPr algn="r">
              <a:lnSpc>
                <a:spcPct val="90000"/>
              </a:lnSpc>
            </a:pPr>
            <a:r>
              <a:rPr lang="en-US" sz="1100">
                <a:latin typeface="Arial" panose="020B0604020202020204" pitchFamily="34" charset="0"/>
                <a:cs typeface="Arial" panose="020B0604020202020204" pitchFamily="34" charset="0"/>
              </a:rPr>
              <a:t>Nil</a:t>
            </a:r>
          </a:p>
        </p:txBody>
      </p:sp>
      <p:sp>
        <p:nvSpPr>
          <p:cNvPr id="258093" name="Rectangle 45"/>
          <p:cNvSpPr>
            <a:spLocks noChangeArrowheads="1"/>
          </p:cNvSpPr>
          <p:nvPr/>
        </p:nvSpPr>
        <p:spPr bwMode="auto">
          <a:xfrm>
            <a:off x="177800" y="4618046"/>
            <a:ext cx="976229" cy="550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nSpc>
                <a:spcPct val="90000"/>
              </a:lnSpc>
            </a:pPr>
            <a:r>
              <a:rPr lang="en-US" sz="1100" b="1">
                <a:latin typeface="Arial" panose="020B0604020202020204" pitchFamily="34" charset="0"/>
                <a:cs typeface="Arial" panose="020B0604020202020204" pitchFamily="34" charset="0"/>
              </a:rPr>
              <a:t>Warmastyle</a:t>
            </a:r>
            <a:endParaRPr lang="en-US" sz="1100">
              <a:latin typeface="Arial" panose="020B0604020202020204" pitchFamily="34" charset="0"/>
              <a:cs typeface="Arial" panose="020B0604020202020204" pitchFamily="34" charset="0"/>
            </a:endParaRPr>
          </a:p>
          <a:p>
            <a:pPr>
              <a:lnSpc>
                <a:spcPct val="90000"/>
              </a:lnSpc>
            </a:pPr>
            <a:r>
              <a:rPr lang="en-US" sz="1100">
                <a:latin typeface="Arial" panose="020B0604020202020204" pitchFamily="34" charset="0"/>
                <a:cs typeface="Arial" panose="020B0604020202020204" pitchFamily="34" charset="0"/>
              </a:rPr>
              <a:t>300</a:t>
            </a:r>
          </a:p>
          <a:p>
            <a:pPr>
              <a:lnSpc>
                <a:spcPct val="90000"/>
              </a:lnSpc>
            </a:pPr>
            <a:r>
              <a:rPr lang="en-US" sz="1100">
                <a:latin typeface="Arial" panose="020B0604020202020204" pitchFamily="34" charset="0"/>
                <a:cs typeface="Arial" panose="020B0604020202020204" pitchFamily="34" charset="0"/>
              </a:rPr>
              <a:t>5.5%</a:t>
            </a:r>
          </a:p>
        </p:txBody>
      </p:sp>
      <p:sp>
        <p:nvSpPr>
          <p:cNvPr id="258094" name="Rectangle 46"/>
          <p:cNvSpPr>
            <a:spLocks noChangeArrowheads="1"/>
          </p:cNvSpPr>
          <p:nvPr/>
        </p:nvSpPr>
        <p:spPr bwMode="auto">
          <a:xfrm>
            <a:off x="1107105" y="4618046"/>
            <a:ext cx="264495" cy="702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r">
              <a:lnSpc>
                <a:spcPct val="90000"/>
              </a:lnSpc>
            </a:pPr>
            <a:r>
              <a:rPr lang="en-US" sz="1100">
                <a:latin typeface="Arial" panose="020B0604020202020204" pitchFamily="34" charset="0"/>
                <a:cs typeface="Arial" panose="020B0604020202020204" pitchFamily="34" charset="0"/>
              </a:rPr>
              <a:t>1</a:t>
            </a:r>
          </a:p>
          <a:p>
            <a:pPr algn="r">
              <a:lnSpc>
                <a:spcPct val="90000"/>
              </a:lnSpc>
            </a:pPr>
            <a:r>
              <a:rPr lang="en-US" sz="1100">
                <a:latin typeface="Arial" panose="020B0604020202020204" pitchFamily="34" charset="0"/>
                <a:cs typeface="Arial" panose="020B0604020202020204" pitchFamily="34" charset="0"/>
              </a:rPr>
              <a:t>2</a:t>
            </a:r>
          </a:p>
          <a:p>
            <a:pPr algn="r">
              <a:lnSpc>
                <a:spcPct val="90000"/>
              </a:lnSpc>
            </a:pPr>
            <a:r>
              <a:rPr lang="en-US" sz="1100">
                <a:latin typeface="Arial" panose="020B0604020202020204" pitchFamily="34" charset="0"/>
                <a:cs typeface="Arial" panose="020B0604020202020204" pitchFamily="34" charset="0"/>
              </a:rPr>
              <a:t>3</a:t>
            </a:r>
          </a:p>
          <a:p>
            <a:pPr algn="r">
              <a:lnSpc>
                <a:spcPct val="90000"/>
              </a:lnSpc>
            </a:pPr>
            <a:r>
              <a:rPr lang="en-US" sz="1100">
                <a:latin typeface="Arial" panose="020B0604020202020204" pitchFamily="34" charset="0"/>
                <a:cs typeface="Arial" panose="020B0604020202020204" pitchFamily="34" charset="0"/>
              </a:rPr>
              <a:t>4</a:t>
            </a:r>
          </a:p>
        </p:txBody>
      </p:sp>
      <p:sp>
        <p:nvSpPr>
          <p:cNvPr id="258095" name="Rectangle 47"/>
          <p:cNvSpPr>
            <a:spLocks noChangeArrowheads="1"/>
          </p:cNvSpPr>
          <p:nvPr/>
        </p:nvSpPr>
        <p:spPr bwMode="auto">
          <a:xfrm>
            <a:off x="1442136" y="4618046"/>
            <a:ext cx="421589" cy="702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r">
              <a:lnSpc>
                <a:spcPct val="90000"/>
              </a:lnSpc>
            </a:pPr>
            <a:r>
              <a:rPr lang="en-US" sz="1100">
                <a:latin typeface="Arial" panose="020B0604020202020204" pitchFamily="34" charset="0"/>
                <a:cs typeface="Arial" panose="020B0604020202020204" pitchFamily="34" charset="0"/>
              </a:rPr>
              <a:t>5</a:t>
            </a:r>
          </a:p>
          <a:p>
            <a:pPr algn="r">
              <a:lnSpc>
                <a:spcPct val="90000"/>
              </a:lnSpc>
            </a:pPr>
            <a:r>
              <a:rPr lang="en-US" sz="1100">
                <a:latin typeface="Arial" panose="020B0604020202020204" pitchFamily="34" charset="0"/>
                <a:cs typeface="Arial" panose="020B0604020202020204" pitchFamily="34" charset="0"/>
              </a:rPr>
              <a:t>255</a:t>
            </a:r>
          </a:p>
          <a:p>
            <a:pPr algn="r">
              <a:lnSpc>
                <a:spcPct val="90000"/>
              </a:lnSpc>
            </a:pPr>
            <a:r>
              <a:rPr lang="en-US" sz="1100">
                <a:latin typeface="Arial" panose="020B0604020202020204" pitchFamily="34" charset="0"/>
                <a:cs typeface="Arial" panose="020B0604020202020204" pitchFamily="34" charset="0"/>
              </a:rPr>
              <a:t>40</a:t>
            </a:r>
          </a:p>
          <a:p>
            <a:pPr algn="r">
              <a:lnSpc>
                <a:spcPct val="90000"/>
              </a:lnSpc>
            </a:pPr>
            <a:r>
              <a:rPr lang="en-US" sz="1100">
                <a:latin typeface="Arial" panose="020B0604020202020204" pitchFamily="34" charset="0"/>
                <a:cs typeface="Arial" panose="020B0604020202020204" pitchFamily="34" charset="0"/>
              </a:rPr>
              <a:t>Nil</a:t>
            </a:r>
          </a:p>
        </p:txBody>
      </p:sp>
      <p:sp>
        <p:nvSpPr>
          <p:cNvPr id="258096" name="Rectangle 48"/>
          <p:cNvSpPr>
            <a:spLocks noChangeArrowheads="1"/>
          </p:cNvSpPr>
          <p:nvPr/>
        </p:nvSpPr>
        <p:spPr bwMode="auto">
          <a:xfrm>
            <a:off x="1895789" y="4618046"/>
            <a:ext cx="460061" cy="702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r">
              <a:lnSpc>
                <a:spcPct val="90000"/>
              </a:lnSpc>
            </a:pPr>
            <a:r>
              <a:rPr lang="en-US" sz="1100">
                <a:latin typeface="Arial" panose="020B0604020202020204" pitchFamily="34" charset="0"/>
                <a:cs typeface="Arial" panose="020B0604020202020204" pitchFamily="34" charset="0"/>
              </a:rPr>
              <a:t>Nil</a:t>
            </a:r>
          </a:p>
          <a:p>
            <a:pPr algn="r">
              <a:lnSpc>
                <a:spcPct val="90000"/>
              </a:lnSpc>
            </a:pPr>
            <a:r>
              <a:rPr lang="en-US" sz="1100">
                <a:latin typeface="Arial" panose="020B0604020202020204" pitchFamily="34" charset="0"/>
                <a:cs typeface="Arial" panose="020B0604020202020204" pitchFamily="34" charset="0"/>
              </a:rPr>
              <a:t>11.6</a:t>
            </a:r>
          </a:p>
          <a:p>
            <a:pPr algn="r">
              <a:lnSpc>
                <a:spcPct val="90000"/>
              </a:lnSpc>
            </a:pPr>
            <a:r>
              <a:rPr lang="en-US" sz="1100">
                <a:latin typeface="Arial" panose="020B0604020202020204" pitchFamily="34" charset="0"/>
                <a:cs typeface="Arial" panose="020B0604020202020204" pitchFamily="34" charset="0"/>
              </a:rPr>
              <a:t>6.9</a:t>
            </a:r>
          </a:p>
          <a:p>
            <a:pPr algn="r">
              <a:lnSpc>
                <a:spcPct val="90000"/>
              </a:lnSpc>
            </a:pPr>
            <a:r>
              <a:rPr lang="en-US" sz="1100">
                <a:latin typeface="Arial" panose="020B0604020202020204" pitchFamily="34" charset="0"/>
                <a:cs typeface="Arial" panose="020B0604020202020204" pitchFamily="34" charset="0"/>
              </a:rPr>
              <a:t>Nil</a:t>
            </a:r>
          </a:p>
        </p:txBody>
      </p:sp>
      <p:sp>
        <p:nvSpPr>
          <p:cNvPr id="258097" name="Rectangle 49"/>
          <p:cNvSpPr>
            <a:spLocks noChangeArrowheads="1"/>
          </p:cNvSpPr>
          <p:nvPr/>
        </p:nvSpPr>
        <p:spPr bwMode="auto">
          <a:xfrm>
            <a:off x="177800" y="5303846"/>
            <a:ext cx="1115690" cy="550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nSpc>
                <a:spcPct val="90000"/>
              </a:lnSpc>
            </a:pPr>
            <a:r>
              <a:rPr lang="en-US" sz="1100" b="1">
                <a:latin typeface="Arial" panose="020B0604020202020204" pitchFamily="34" charset="0"/>
                <a:cs typeface="Arial" panose="020B0604020202020204" pitchFamily="34" charset="0"/>
              </a:rPr>
              <a:t>Other Imports</a:t>
            </a:r>
            <a:endParaRPr lang="en-US" sz="1100">
              <a:latin typeface="Arial" panose="020B0604020202020204" pitchFamily="34" charset="0"/>
              <a:cs typeface="Arial" panose="020B0604020202020204" pitchFamily="34" charset="0"/>
            </a:endParaRPr>
          </a:p>
          <a:p>
            <a:pPr>
              <a:lnSpc>
                <a:spcPct val="90000"/>
              </a:lnSpc>
            </a:pPr>
            <a:r>
              <a:rPr lang="en-US" sz="1100">
                <a:latin typeface="Arial" panose="020B0604020202020204" pitchFamily="34" charset="0"/>
                <a:cs typeface="Arial" panose="020B0604020202020204" pitchFamily="34" charset="0"/>
              </a:rPr>
              <a:t>905</a:t>
            </a:r>
          </a:p>
          <a:p>
            <a:pPr>
              <a:lnSpc>
                <a:spcPct val="90000"/>
              </a:lnSpc>
            </a:pPr>
            <a:r>
              <a:rPr lang="en-US" sz="1100">
                <a:latin typeface="Arial" panose="020B0604020202020204" pitchFamily="34" charset="0"/>
                <a:cs typeface="Arial" panose="020B0604020202020204" pitchFamily="34" charset="0"/>
              </a:rPr>
              <a:t>17.1%</a:t>
            </a:r>
          </a:p>
        </p:txBody>
      </p:sp>
      <p:sp>
        <p:nvSpPr>
          <p:cNvPr id="258098" name="Rectangle 50"/>
          <p:cNvSpPr>
            <a:spLocks noChangeArrowheads="1"/>
          </p:cNvSpPr>
          <p:nvPr/>
        </p:nvSpPr>
        <p:spPr bwMode="auto">
          <a:xfrm>
            <a:off x="1107105" y="5303846"/>
            <a:ext cx="264495" cy="702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r">
              <a:lnSpc>
                <a:spcPct val="90000"/>
              </a:lnSpc>
            </a:pPr>
            <a:r>
              <a:rPr lang="en-US" sz="1100">
                <a:latin typeface="Arial" panose="020B0604020202020204" pitchFamily="34" charset="0"/>
                <a:cs typeface="Arial" panose="020B0604020202020204" pitchFamily="34" charset="0"/>
              </a:rPr>
              <a:t>1</a:t>
            </a:r>
          </a:p>
          <a:p>
            <a:pPr algn="r">
              <a:lnSpc>
                <a:spcPct val="90000"/>
              </a:lnSpc>
            </a:pPr>
            <a:r>
              <a:rPr lang="en-US" sz="1100">
                <a:latin typeface="Arial" panose="020B0604020202020204" pitchFamily="34" charset="0"/>
                <a:cs typeface="Arial" panose="020B0604020202020204" pitchFamily="34" charset="0"/>
              </a:rPr>
              <a:t>2</a:t>
            </a:r>
          </a:p>
          <a:p>
            <a:pPr algn="r">
              <a:lnSpc>
                <a:spcPct val="90000"/>
              </a:lnSpc>
            </a:pPr>
            <a:r>
              <a:rPr lang="en-US" sz="1100">
                <a:latin typeface="Arial" panose="020B0604020202020204" pitchFamily="34" charset="0"/>
                <a:cs typeface="Arial" panose="020B0604020202020204" pitchFamily="34" charset="0"/>
              </a:rPr>
              <a:t>3</a:t>
            </a:r>
          </a:p>
          <a:p>
            <a:pPr algn="r">
              <a:lnSpc>
                <a:spcPct val="90000"/>
              </a:lnSpc>
            </a:pPr>
            <a:r>
              <a:rPr lang="en-US" sz="1100">
                <a:latin typeface="Arial" panose="020B0604020202020204" pitchFamily="34" charset="0"/>
                <a:cs typeface="Arial" panose="020B0604020202020204" pitchFamily="34" charset="0"/>
              </a:rPr>
              <a:t>4</a:t>
            </a:r>
          </a:p>
        </p:txBody>
      </p:sp>
      <p:sp>
        <p:nvSpPr>
          <p:cNvPr id="258099" name="Rectangle 51"/>
          <p:cNvSpPr>
            <a:spLocks noChangeArrowheads="1"/>
          </p:cNvSpPr>
          <p:nvPr/>
        </p:nvSpPr>
        <p:spPr bwMode="auto">
          <a:xfrm>
            <a:off x="1442136" y="5303846"/>
            <a:ext cx="421589" cy="702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r">
              <a:lnSpc>
                <a:spcPct val="90000"/>
              </a:lnSpc>
            </a:pPr>
            <a:r>
              <a:rPr lang="en-US" sz="1100">
                <a:latin typeface="Arial" panose="020B0604020202020204" pitchFamily="34" charset="0"/>
                <a:cs typeface="Arial" panose="020B0604020202020204" pitchFamily="34" charset="0"/>
              </a:rPr>
              <a:t>Nil</a:t>
            </a:r>
          </a:p>
          <a:p>
            <a:pPr algn="r">
              <a:lnSpc>
                <a:spcPct val="90000"/>
              </a:lnSpc>
            </a:pPr>
            <a:r>
              <a:rPr lang="en-US" sz="1100">
                <a:latin typeface="Arial" panose="020B0604020202020204" pitchFamily="34" charset="0"/>
                <a:cs typeface="Arial" panose="020B0604020202020204" pitchFamily="34" charset="0"/>
              </a:rPr>
              <a:t>556</a:t>
            </a:r>
          </a:p>
          <a:p>
            <a:pPr algn="r">
              <a:lnSpc>
                <a:spcPct val="90000"/>
              </a:lnSpc>
            </a:pPr>
            <a:r>
              <a:rPr lang="en-US" sz="1100">
                <a:latin typeface="Arial" panose="020B0604020202020204" pitchFamily="34" charset="0"/>
                <a:cs typeface="Arial" panose="020B0604020202020204" pitchFamily="34" charset="0"/>
              </a:rPr>
              <a:t>300</a:t>
            </a:r>
          </a:p>
          <a:p>
            <a:pPr algn="r">
              <a:lnSpc>
                <a:spcPct val="90000"/>
              </a:lnSpc>
            </a:pPr>
            <a:r>
              <a:rPr lang="en-US" sz="1100">
                <a:latin typeface="Arial" panose="020B0604020202020204" pitchFamily="34" charset="0"/>
                <a:cs typeface="Arial" panose="020B0604020202020204" pitchFamily="34" charset="0"/>
              </a:rPr>
              <a:t>80</a:t>
            </a:r>
          </a:p>
        </p:txBody>
      </p:sp>
      <p:sp>
        <p:nvSpPr>
          <p:cNvPr id="258100" name="Rectangle 52"/>
          <p:cNvSpPr>
            <a:spLocks noChangeArrowheads="1"/>
          </p:cNvSpPr>
          <p:nvPr/>
        </p:nvSpPr>
        <p:spPr bwMode="auto">
          <a:xfrm>
            <a:off x="1817241" y="5303846"/>
            <a:ext cx="538609" cy="702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r">
              <a:lnSpc>
                <a:spcPct val="90000"/>
              </a:lnSpc>
            </a:pPr>
            <a:r>
              <a:rPr lang="en-US" sz="1100">
                <a:latin typeface="Arial" panose="020B0604020202020204" pitchFamily="34" charset="0"/>
                <a:cs typeface="Arial" panose="020B0604020202020204" pitchFamily="34" charset="0"/>
              </a:rPr>
              <a:t>Nil</a:t>
            </a:r>
          </a:p>
          <a:p>
            <a:pPr algn="r">
              <a:lnSpc>
                <a:spcPct val="90000"/>
              </a:lnSpc>
            </a:pPr>
            <a:r>
              <a:rPr lang="en-US" sz="1100">
                <a:latin typeface="Arial" panose="020B0604020202020204" pitchFamily="34" charset="0"/>
                <a:cs typeface="Arial" panose="020B0604020202020204" pitchFamily="34" charset="0"/>
              </a:rPr>
              <a:t>25.3</a:t>
            </a:r>
          </a:p>
          <a:p>
            <a:pPr algn="r">
              <a:lnSpc>
                <a:spcPct val="90000"/>
              </a:lnSpc>
            </a:pPr>
            <a:r>
              <a:rPr lang="en-US" sz="1100">
                <a:latin typeface="Arial" panose="020B0604020202020204" pitchFamily="34" charset="0"/>
                <a:cs typeface="Arial" panose="020B0604020202020204" pitchFamily="34" charset="0"/>
              </a:rPr>
              <a:t>51.8</a:t>
            </a:r>
          </a:p>
          <a:p>
            <a:pPr algn="r">
              <a:lnSpc>
                <a:spcPct val="90000"/>
              </a:lnSpc>
            </a:pPr>
            <a:r>
              <a:rPr lang="en-US" sz="1100">
                <a:latin typeface="Arial" panose="020B0604020202020204" pitchFamily="34" charset="0"/>
                <a:cs typeface="Arial" panose="020B0604020202020204" pitchFamily="34" charset="0"/>
              </a:rPr>
              <a:t>100.0</a:t>
            </a:r>
          </a:p>
        </p:txBody>
      </p:sp>
      <p:sp>
        <p:nvSpPr>
          <p:cNvPr id="258101" name="Rectangle 53"/>
          <p:cNvSpPr>
            <a:spLocks noChangeArrowheads="1"/>
          </p:cNvSpPr>
          <p:nvPr/>
        </p:nvSpPr>
        <p:spPr bwMode="auto">
          <a:xfrm>
            <a:off x="2319338" y="2027246"/>
            <a:ext cx="302968" cy="24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nSpc>
                <a:spcPct val="90000"/>
              </a:lnSpc>
            </a:pPr>
            <a:r>
              <a:rPr lang="en-US" sz="1100" b="1">
                <a:latin typeface="Arial" panose="020B0604020202020204" pitchFamily="34" charset="0"/>
                <a:cs typeface="Arial" panose="020B0604020202020204" pitchFamily="34" charset="0"/>
              </a:rPr>
              <a:t>1.</a:t>
            </a:r>
          </a:p>
        </p:txBody>
      </p:sp>
      <p:sp>
        <p:nvSpPr>
          <p:cNvPr id="258102" name="Rectangle 54"/>
          <p:cNvSpPr>
            <a:spLocks noChangeArrowheads="1"/>
          </p:cNvSpPr>
          <p:nvPr/>
        </p:nvSpPr>
        <p:spPr bwMode="auto">
          <a:xfrm>
            <a:off x="2460625" y="2027246"/>
            <a:ext cx="891270" cy="702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nSpc>
                <a:spcPct val="90000"/>
              </a:lnSpc>
            </a:pPr>
            <a:r>
              <a:rPr lang="en-US" sz="1100" b="1">
                <a:latin typeface="Arial" panose="020B0604020202020204" pitchFamily="34" charset="0"/>
                <a:cs typeface="Arial" panose="020B0604020202020204" pitchFamily="34" charset="0"/>
              </a:rPr>
              <a:t>National</a:t>
            </a:r>
          </a:p>
          <a:p>
            <a:pPr>
              <a:lnSpc>
                <a:spcPct val="90000"/>
              </a:lnSpc>
            </a:pPr>
            <a:r>
              <a:rPr lang="en-US" sz="1100" b="1">
                <a:latin typeface="Arial" panose="020B0604020202020204" pitchFamily="34" charset="0"/>
                <a:cs typeface="Arial" panose="020B0604020202020204" pitchFamily="34" charset="0"/>
              </a:rPr>
              <a:t>Merchants</a:t>
            </a:r>
          </a:p>
          <a:p>
            <a:pPr>
              <a:lnSpc>
                <a:spcPct val="90000"/>
              </a:lnSpc>
            </a:pPr>
            <a:r>
              <a:rPr lang="en-US" sz="1100">
                <a:latin typeface="Arial" panose="020B0604020202020204" pitchFamily="34" charset="0"/>
                <a:cs typeface="Arial" panose="020B0604020202020204" pitchFamily="34" charset="0"/>
              </a:rPr>
              <a:t>2605</a:t>
            </a:r>
          </a:p>
          <a:p>
            <a:pPr>
              <a:lnSpc>
                <a:spcPct val="90000"/>
              </a:lnSpc>
            </a:pPr>
            <a:r>
              <a:rPr lang="en-US" sz="1100">
                <a:latin typeface="Arial" panose="020B0604020202020204" pitchFamily="34" charset="0"/>
                <a:cs typeface="Arial" panose="020B0604020202020204" pitchFamily="34" charset="0"/>
              </a:rPr>
              <a:t>47.8%</a:t>
            </a:r>
          </a:p>
        </p:txBody>
      </p:sp>
      <p:sp>
        <p:nvSpPr>
          <p:cNvPr id="258103" name="Rectangle 55"/>
          <p:cNvSpPr>
            <a:spLocks noChangeArrowheads="1"/>
          </p:cNvSpPr>
          <p:nvPr/>
        </p:nvSpPr>
        <p:spPr bwMode="auto">
          <a:xfrm>
            <a:off x="2319338" y="2941646"/>
            <a:ext cx="302968" cy="24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nSpc>
                <a:spcPct val="90000"/>
              </a:lnSpc>
            </a:pPr>
            <a:r>
              <a:rPr lang="en-US" sz="1100" b="1">
                <a:latin typeface="Arial" panose="020B0604020202020204" pitchFamily="34" charset="0"/>
                <a:cs typeface="Arial" panose="020B0604020202020204" pitchFamily="34" charset="0"/>
              </a:rPr>
              <a:t>2.</a:t>
            </a:r>
          </a:p>
        </p:txBody>
      </p:sp>
      <p:sp>
        <p:nvSpPr>
          <p:cNvPr id="258104" name="Rectangle 56"/>
          <p:cNvSpPr>
            <a:spLocks noChangeArrowheads="1"/>
          </p:cNvSpPr>
          <p:nvPr/>
        </p:nvSpPr>
        <p:spPr bwMode="auto">
          <a:xfrm>
            <a:off x="2460625" y="2941646"/>
            <a:ext cx="1104470" cy="702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nSpc>
                <a:spcPct val="90000"/>
              </a:lnSpc>
            </a:pPr>
            <a:r>
              <a:rPr lang="en-US" sz="1100" b="1">
                <a:latin typeface="Arial" panose="020B0604020202020204" pitchFamily="34" charset="0"/>
                <a:cs typeface="Arial" panose="020B0604020202020204" pitchFamily="34" charset="0"/>
              </a:rPr>
              <a:t>Large</a:t>
            </a:r>
          </a:p>
          <a:p>
            <a:pPr>
              <a:lnSpc>
                <a:spcPct val="90000"/>
              </a:lnSpc>
            </a:pPr>
            <a:r>
              <a:rPr lang="en-US" sz="1100" b="1">
                <a:latin typeface="Arial" panose="020B0604020202020204" pitchFamily="34" charset="0"/>
                <a:cs typeface="Arial" panose="020B0604020202020204" pitchFamily="34" charset="0"/>
              </a:rPr>
              <a:t>Independents</a:t>
            </a:r>
          </a:p>
          <a:p>
            <a:pPr>
              <a:lnSpc>
                <a:spcPct val="90000"/>
              </a:lnSpc>
            </a:pPr>
            <a:r>
              <a:rPr lang="en-US" sz="1100">
                <a:latin typeface="Arial" panose="020B0604020202020204" pitchFamily="34" charset="0"/>
                <a:cs typeface="Arial" panose="020B0604020202020204" pitchFamily="34" charset="0"/>
              </a:rPr>
              <a:t>2190</a:t>
            </a:r>
          </a:p>
          <a:p>
            <a:pPr>
              <a:lnSpc>
                <a:spcPct val="90000"/>
              </a:lnSpc>
            </a:pPr>
            <a:r>
              <a:rPr lang="en-US" sz="1100">
                <a:latin typeface="Arial" panose="020B0604020202020204" pitchFamily="34" charset="0"/>
                <a:cs typeface="Arial" panose="020B0604020202020204" pitchFamily="34" charset="0"/>
              </a:rPr>
              <a:t>40.1%</a:t>
            </a:r>
          </a:p>
        </p:txBody>
      </p:sp>
      <p:sp>
        <p:nvSpPr>
          <p:cNvPr id="258105" name="Rectangle 57"/>
          <p:cNvSpPr>
            <a:spLocks noChangeArrowheads="1"/>
          </p:cNvSpPr>
          <p:nvPr/>
        </p:nvSpPr>
        <p:spPr bwMode="auto">
          <a:xfrm>
            <a:off x="2319338" y="3856046"/>
            <a:ext cx="302968" cy="24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nSpc>
                <a:spcPct val="90000"/>
              </a:lnSpc>
            </a:pPr>
            <a:r>
              <a:rPr lang="en-US" sz="1100" b="1">
                <a:latin typeface="Arial" panose="020B0604020202020204" pitchFamily="34" charset="0"/>
                <a:cs typeface="Arial" panose="020B0604020202020204" pitchFamily="34" charset="0"/>
              </a:rPr>
              <a:t>3.</a:t>
            </a:r>
          </a:p>
        </p:txBody>
      </p:sp>
      <p:sp>
        <p:nvSpPr>
          <p:cNvPr id="258106" name="Rectangle 58"/>
          <p:cNvSpPr>
            <a:spLocks noChangeArrowheads="1"/>
          </p:cNvSpPr>
          <p:nvPr/>
        </p:nvSpPr>
        <p:spPr bwMode="auto">
          <a:xfrm>
            <a:off x="2460625" y="3856046"/>
            <a:ext cx="1104470" cy="702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nSpc>
                <a:spcPct val="90000"/>
              </a:lnSpc>
            </a:pPr>
            <a:r>
              <a:rPr lang="en-US" sz="1100" b="1">
                <a:latin typeface="Arial" panose="020B0604020202020204" pitchFamily="34" charset="0"/>
                <a:cs typeface="Arial" panose="020B0604020202020204" pitchFamily="34" charset="0"/>
              </a:rPr>
              <a:t>Small</a:t>
            </a:r>
          </a:p>
          <a:p>
            <a:pPr>
              <a:lnSpc>
                <a:spcPct val="90000"/>
              </a:lnSpc>
            </a:pPr>
            <a:r>
              <a:rPr lang="en-US" sz="1100" b="1">
                <a:latin typeface="Arial" panose="020B0604020202020204" pitchFamily="34" charset="0"/>
                <a:cs typeface="Arial" panose="020B0604020202020204" pitchFamily="34" charset="0"/>
              </a:rPr>
              <a:t>Independents</a:t>
            </a:r>
          </a:p>
          <a:p>
            <a:pPr>
              <a:lnSpc>
                <a:spcPct val="90000"/>
              </a:lnSpc>
            </a:pPr>
            <a:r>
              <a:rPr lang="en-US" sz="1100">
                <a:latin typeface="Arial" panose="020B0604020202020204" pitchFamily="34" charset="0"/>
                <a:cs typeface="Arial" panose="020B0604020202020204" pitchFamily="34" charset="0"/>
              </a:rPr>
              <a:t>560</a:t>
            </a:r>
          </a:p>
          <a:p>
            <a:pPr>
              <a:lnSpc>
                <a:spcPct val="90000"/>
              </a:lnSpc>
            </a:pPr>
            <a:r>
              <a:rPr lang="en-US" sz="1100">
                <a:latin typeface="Arial" panose="020B0604020202020204" pitchFamily="34" charset="0"/>
                <a:cs typeface="Arial" panose="020B0604020202020204" pitchFamily="34" charset="0"/>
              </a:rPr>
              <a:t>10.6%</a:t>
            </a:r>
          </a:p>
        </p:txBody>
      </p:sp>
      <p:sp>
        <p:nvSpPr>
          <p:cNvPr id="258107" name="Rectangle 59"/>
          <p:cNvSpPr>
            <a:spLocks noChangeArrowheads="1"/>
          </p:cNvSpPr>
          <p:nvPr/>
        </p:nvSpPr>
        <p:spPr bwMode="auto">
          <a:xfrm>
            <a:off x="2319338" y="4770446"/>
            <a:ext cx="302968" cy="24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nSpc>
                <a:spcPct val="90000"/>
              </a:lnSpc>
            </a:pPr>
            <a:r>
              <a:rPr lang="en-US" sz="1100" b="1">
                <a:latin typeface="Arial" panose="020B0604020202020204" pitchFamily="34" charset="0"/>
                <a:cs typeface="Arial" panose="020B0604020202020204" pitchFamily="34" charset="0"/>
              </a:rPr>
              <a:t>4.</a:t>
            </a:r>
          </a:p>
        </p:txBody>
      </p:sp>
      <p:sp>
        <p:nvSpPr>
          <p:cNvPr id="258108" name="Rectangle 60"/>
          <p:cNvSpPr>
            <a:spLocks noChangeArrowheads="1"/>
          </p:cNvSpPr>
          <p:nvPr/>
        </p:nvSpPr>
        <p:spPr bwMode="auto">
          <a:xfrm>
            <a:off x="2460625" y="4770446"/>
            <a:ext cx="610745" cy="550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nSpc>
                <a:spcPct val="90000"/>
              </a:lnSpc>
            </a:pPr>
            <a:r>
              <a:rPr lang="en-US" sz="1100" b="1">
                <a:latin typeface="Arial" panose="020B0604020202020204" pitchFamily="34" charset="0"/>
                <a:cs typeface="Arial" panose="020B0604020202020204" pitchFamily="34" charset="0"/>
              </a:rPr>
              <a:t>Sheds</a:t>
            </a:r>
          </a:p>
          <a:p>
            <a:pPr>
              <a:lnSpc>
                <a:spcPct val="90000"/>
              </a:lnSpc>
            </a:pPr>
            <a:r>
              <a:rPr lang="en-US" sz="1100">
                <a:latin typeface="Arial" panose="020B0604020202020204" pitchFamily="34" charset="0"/>
                <a:cs typeface="Arial" panose="020B0604020202020204" pitchFamily="34" charset="0"/>
              </a:rPr>
              <a:t>80</a:t>
            </a:r>
          </a:p>
          <a:p>
            <a:pPr>
              <a:lnSpc>
                <a:spcPct val="90000"/>
              </a:lnSpc>
            </a:pPr>
            <a:r>
              <a:rPr lang="en-US" sz="1100">
                <a:latin typeface="Arial" panose="020B0604020202020204" pitchFamily="34" charset="0"/>
                <a:cs typeface="Arial" panose="020B0604020202020204" pitchFamily="34" charset="0"/>
              </a:rPr>
              <a:t>1.4%</a:t>
            </a:r>
          </a:p>
        </p:txBody>
      </p:sp>
      <p:sp>
        <p:nvSpPr>
          <p:cNvPr id="258109" name="Rectangle 61"/>
          <p:cNvSpPr>
            <a:spLocks noChangeArrowheads="1"/>
          </p:cNvSpPr>
          <p:nvPr/>
        </p:nvSpPr>
        <p:spPr bwMode="auto">
          <a:xfrm>
            <a:off x="3398838" y="1951046"/>
            <a:ext cx="302968" cy="24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nSpc>
                <a:spcPct val="90000"/>
              </a:lnSpc>
            </a:pPr>
            <a:r>
              <a:rPr lang="en-US" sz="1100" b="1">
                <a:latin typeface="Arial" panose="020B0604020202020204" pitchFamily="34" charset="0"/>
                <a:cs typeface="Arial" panose="020B0604020202020204" pitchFamily="34" charset="0"/>
              </a:rPr>
              <a:t>5.</a:t>
            </a:r>
          </a:p>
        </p:txBody>
      </p:sp>
      <p:sp>
        <p:nvSpPr>
          <p:cNvPr id="258110" name="Rectangle 62"/>
          <p:cNvSpPr>
            <a:spLocks noChangeArrowheads="1"/>
          </p:cNvSpPr>
          <p:nvPr/>
        </p:nvSpPr>
        <p:spPr bwMode="auto">
          <a:xfrm>
            <a:off x="4469430" y="1951046"/>
            <a:ext cx="264495" cy="702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r">
              <a:lnSpc>
                <a:spcPct val="90000"/>
              </a:lnSpc>
            </a:pPr>
            <a:r>
              <a:rPr lang="en-US" sz="1100">
                <a:latin typeface="Arial" panose="020B0604020202020204" pitchFamily="34" charset="0"/>
                <a:cs typeface="Arial" panose="020B0604020202020204" pitchFamily="34" charset="0"/>
              </a:rPr>
              <a:t>1</a:t>
            </a:r>
          </a:p>
          <a:p>
            <a:pPr algn="r">
              <a:lnSpc>
                <a:spcPct val="90000"/>
              </a:lnSpc>
            </a:pPr>
            <a:r>
              <a:rPr lang="en-US" sz="1100">
                <a:latin typeface="Arial" panose="020B0604020202020204" pitchFamily="34" charset="0"/>
                <a:cs typeface="Arial" panose="020B0604020202020204" pitchFamily="34" charset="0"/>
              </a:rPr>
              <a:t>2</a:t>
            </a:r>
          </a:p>
          <a:p>
            <a:pPr algn="r">
              <a:lnSpc>
                <a:spcPct val="90000"/>
              </a:lnSpc>
            </a:pPr>
            <a:r>
              <a:rPr lang="en-US" sz="1100">
                <a:latin typeface="Arial" panose="020B0604020202020204" pitchFamily="34" charset="0"/>
                <a:cs typeface="Arial" panose="020B0604020202020204" pitchFamily="34" charset="0"/>
              </a:rPr>
              <a:t>3</a:t>
            </a:r>
          </a:p>
          <a:p>
            <a:pPr algn="r">
              <a:lnSpc>
                <a:spcPct val="90000"/>
              </a:lnSpc>
            </a:pPr>
            <a:r>
              <a:rPr lang="en-US" sz="1100">
                <a:latin typeface="Arial" panose="020B0604020202020204" pitchFamily="34" charset="0"/>
                <a:cs typeface="Arial" panose="020B0604020202020204" pitchFamily="34" charset="0"/>
              </a:rPr>
              <a:t>4</a:t>
            </a:r>
          </a:p>
        </p:txBody>
      </p:sp>
      <p:sp>
        <p:nvSpPr>
          <p:cNvPr id="258111" name="Rectangle 63"/>
          <p:cNvSpPr>
            <a:spLocks noChangeArrowheads="1"/>
          </p:cNvSpPr>
          <p:nvPr/>
        </p:nvSpPr>
        <p:spPr bwMode="auto">
          <a:xfrm>
            <a:off x="4677461" y="1951046"/>
            <a:ext cx="421589" cy="702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r">
              <a:lnSpc>
                <a:spcPct val="90000"/>
              </a:lnSpc>
            </a:pPr>
            <a:r>
              <a:rPr lang="en-US" sz="1100">
                <a:latin typeface="Arial" panose="020B0604020202020204" pitchFamily="34" charset="0"/>
                <a:cs typeface="Arial" panose="020B0604020202020204" pitchFamily="34" charset="0"/>
              </a:rPr>
              <a:t>295</a:t>
            </a:r>
          </a:p>
          <a:p>
            <a:pPr algn="r">
              <a:lnSpc>
                <a:spcPct val="90000"/>
              </a:lnSpc>
            </a:pPr>
            <a:r>
              <a:rPr lang="en-US" sz="1100">
                <a:latin typeface="Arial" panose="020B0604020202020204" pitchFamily="34" charset="0"/>
                <a:cs typeface="Arial" panose="020B0604020202020204" pitchFamily="34" charset="0"/>
              </a:rPr>
              <a:t>170</a:t>
            </a:r>
          </a:p>
          <a:p>
            <a:pPr algn="r">
              <a:lnSpc>
                <a:spcPct val="90000"/>
              </a:lnSpc>
            </a:pPr>
            <a:r>
              <a:rPr lang="en-US" sz="1100">
                <a:latin typeface="Arial" panose="020B0604020202020204" pitchFamily="34" charset="0"/>
                <a:cs typeface="Arial" panose="020B0604020202020204" pitchFamily="34" charset="0"/>
              </a:rPr>
              <a:t>Nil</a:t>
            </a:r>
          </a:p>
          <a:p>
            <a:pPr algn="r">
              <a:lnSpc>
                <a:spcPct val="90000"/>
              </a:lnSpc>
            </a:pPr>
            <a:r>
              <a:rPr lang="en-US" sz="1100">
                <a:latin typeface="Arial" panose="020B0604020202020204" pitchFamily="34" charset="0"/>
                <a:cs typeface="Arial" panose="020B0604020202020204" pitchFamily="34" charset="0"/>
              </a:rPr>
              <a:t>Nil</a:t>
            </a:r>
          </a:p>
        </p:txBody>
      </p:sp>
      <p:sp>
        <p:nvSpPr>
          <p:cNvPr id="258112" name="Rectangle 64"/>
          <p:cNvSpPr>
            <a:spLocks noChangeArrowheads="1"/>
          </p:cNvSpPr>
          <p:nvPr/>
        </p:nvSpPr>
        <p:spPr bwMode="auto">
          <a:xfrm>
            <a:off x="3609975" y="1951046"/>
            <a:ext cx="936154" cy="550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nSpc>
                <a:spcPct val="90000"/>
              </a:lnSpc>
            </a:pPr>
            <a:r>
              <a:rPr lang="en-US" sz="1100" b="1">
                <a:latin typeface="Arial" panose="020B0604020202020204" pitchFamily="34" charset="0"/>
                <a:cs typeface="Arial" panose="020B0604020202020204" pitchFamily="34" charset="0"/>
              </a:rPr>
              <a:t>British Gas</a:t>
            </a:r>
            <a:endParaRPr lang="en-US" sz="1100">
              <a:latin typeface="Arial" panose="020B0604020202020204" pitchFamily="34" charset="0"/>
              <a:cs typeface="Arial" panose="020B0604020202020204" pitchFamily="34" charset="0"/>
            </a:endParaRPr>
          </a:p>
          <a:p>
            <a:pPr>
              <a:lnSpc>
                <a:spcPct val="90000"/>
              </a:lnSpc>
            </a:pPr>
            <a:r>
              <a:rPr lang="en-US" sz="1100">
                <a:latin typeface="Arial" panose="020B0604020202020204" pitchFamily="34" charset="0"/>
                <a:cs typeface="Arial" panose="020B0604020202020204" pitchFamily="34" charset="0"/>
              </a:rPr>
              <a:t>465</a:t>
            </a:r>
          </a:p>
          <a:p>
            <a:pPr>
              <a:lnSpc>
                <a:spcPct val="90000"/>
              </a:lnSpc>
            </a:pPr>
            <a:r>
              <a:rPr lang="en-US" sz="1100">
                <a:latin typeface="Arial" panose="020B0604020202020204" pitchFamily="34" charset="0"/>
                <a:cs typeface="Arial" panose="020B0604020202020204" pitchFamily="34" charset="0"/>
              </a:rPr>
              <a:t>8.5%</a:t>
            </a:r>
          </a:p>
        </p:txBody>
      </p:sp>
      <p:sp>
        <p:nvSpPr>
          <p:cNvPr id="258113" name="Rectangle 65"/>
          <p:cNvSpPr>
            <a:spLocks noChangeArrowheads="1"/>
          </p:cNvSpPr>
          <p:nvPr/>
        </p:nvSpPr>
        <p:spPr bwMode="auto">
          <a:xfrm>
            <a:off x="3398838" y="2713046"/>
            <a:ext cx="302968" cy="24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nSpc>
                <a:spcPct val="90000"/>
              </a:lnSpc>
            </a:pPr>
            <a:r>
              <a:rPr lang="en-US" sz="1100" b="1">
                <a:latin typeface="Arial" panose="020B0604020202020204" pitchFamily="34" charset="0"/>
                <a:cs typeface="Arial" panose="020B0604020202020204" pitchFamily="34" charset="0"/>
              </a:rPr>
              <a:t>6.</a:t>
            </a:r>
          </a:p>
        </p:txBody>
      </p:sp>
      <p:sp>
        <p:nvSpPr>
          <p:cNvPr id="258114" name="Rectangle 66"/>
          <p:cNvSpPr>
            <a:spLocks noChangeArrowheads="1"/>
          </p:cNvSpPr>
          <p:nvPr/>
        </p:nvSpPr>
        <p:spPr bwMode="auto">
          <a:xfrm>
            <a:off x="4469430" y="2713046"/>
            <a:ext cx="264495" cy="702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r">
              <a:lnSpc>
                <a:spcPct val="90000"/>
              </a:lnSpc>
            </a:pPr>
            <a:r>
              <a:rPr lang="en-US" sz="1100">
                <a:latin typeface="Arial" panose="020B0604020202020204" pitchFamily="34" charset="0"/>
                <a:cs typeface="Arial" panose="020B0604020202020204" pitchFamily="34" charset="0"/>
              </a:rPr>
              <a:t>1</a:t>
            </a:r>
          </a:p>
          <a:p>
            <a:pPr algn="r">
              <a:lnSpc>
                <a:spcPct val="90000"/>
              </a:lnSpc>
            </a:pPr>
            <a:r>
              <a:rPr lang="en-US" sz="1100">
                <a:latin typeface="Arial" panose="020B0604020202020204" pitchFamily="34" charset="0"/>
                <a:cs typeface="Arial" panose="020B0604020202020204" pitchFamily="34" charset="0"/>
              </a:rPr>
              <a:t>2</a:t>
            </a:r>
          </a:p>
          <a:p>
            <a:pPr algn="r">
              <a:lnSpc>
                <a:spcPct val="90000"/>
              </a:lnSpc>
            </a:pPr>
            <a:r>
              <a:rPr lang="en-US" sz="1100">
                <a:latin typeface="Arial" panose="020B0604020202020204" pitchFamily="34" charset="0"/>
                <a:cs typeface="Arial" panose="020B0604020202020204" pitchFamily="34" charset="0"/>
              </a:rPr>
              <a:t>3</a:t>
            </a:r>
          </a:p>
          <a:p>
            <a:pPr algn="r">
              <a:lnSpc>
                <a:spcPct val="90000"/>
              </a:lnSpc>
            </a:pPr>
            <a:r>
              <a:rPr lang="en-US" sz="1100">
                <a:latin typeface="Arial" panose="020B0604020202020204" pitchFamily="34" charset="0"/>
                <a:cs typeface="Arial" panose="020B0604020202020204" pitchFamily="34" charset="0"/>
              </a:rPr>
              <a:t>4</a:t>
            </a:r>
          </a:p>
        </p:txBody>
      </p:sp>
      <p:sp>
        <p:nvSpPr>
          <p:cNvPr id="258115" name="Rectangle 67"/>
          <p:cNvSpPr>
            <a:spLocks noChangeArrowheads="1"/>
          </p:cNvSpPr>
          <p:nvPr/>
        </p:nvSpPr>
        <p:spPr bwMode="auto">
          <a:xfrm>
            <a:off x="4598913" y="2713046"/>
            <a:ext cx="500137" cy="702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r">
              <a:lnSpc>
                <a:spcPct val="90000"/>
              </a:lnSpc>
            </a:pPr>
            <a:r>
              <a:rPr lang="en-US" sz="1100">
                <a:latin typeface="Arial" panose="020B0604020202020204" pitchFamily="34" charset="0"/>
                <a:cs typeface="Arial" panose="020B0604020202020204" pitchFamily="34" charset="0"/>
              </a:rPr>
              <a:t>1065</a:t>
            </a:r>
          </a:p>
          <a:p>
            <a:pPr algn="r">
              <a:lnSpc>
                <a:spcPct val="90000"/>
              </a:lnSpc>
            </a:pPr>
            <a:r>
              <a:rPr lang="en-US" sz="1100">
                <a:latin typeface="Arial" panose="020B0604020202020204" pitchFamily="34" charset="0"/>
                <a:cs typeface="Arial" panose="020B0604020202020204" pitchFamily="34" charset="0"/>
              </a:rPr>
              <a:t>1360</a:t>
            </a:r>
          </a:p>
          <a:p>
            <a:pPr algn="r">
              <a:lnSpc>
                <a:spcPct val="90000"/>
              </a:lnSpc>
            </a:pPr>
            <a:r>
              <a:rPr lang="en-US" sz="1100">
                <a:latin typeface="Arial" panose="020B0604020202020204" pitchFamily="34" charset="0"/>
                <a:cs typeface="Arial" panose="020B0604020202020204" pitchFamily="34" charset="0"/>
              </a:rPr>
              <a:t>360</a:t>
            </a:r>
          </a:p>
          <a:p>
            <a:pPr algn="r">
              <a:lnSpc>
                <a:spcPct val="90000"/>
              </a:lnSpc>
            </a:pPr>
            <a:r>
              <a:rPr lang="en-US" sz="1100">
                <a:latin typeface="Arial" panose="020B0604020202020204" pitchFamily="34" charset="0"/>
                <a:cs typeface="Arial" panose="020B0604020202020204" pitchFamily="34" charset="0"/>
              </a:rPr>
              <a:t>Nil</a:t>
            </a:r>
          </a:p>
        </p:txBody>
      </p:sp>
      <p:sp>
        <p:nvSpPr>
          <p:cNvPr id="258116" name="Rectangle 68"/>
          <p:cNvSpPr>
            <a:spLocks noChangeArrowheads="1"/>
          </p:cNvSpPr>
          <p:nvPr/>
        </p:nvSpPr>
        <p:spPr bwMode="auto">
          <a:xfrm>
            <a:off x="3609975" y="2713046"/>
            <a:ext cx="724557" cy="550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nSpc>
                <a:spcPct val="90000"/>
              </a:lnSpc>
            </a:pPr>
            <a:r>
              <a:rPr lang="en-US" sz="1100" b="1">
                <a:latin typeface="Arial" panose="020B0604020202020204" pitchFamily="34" charset="0"/>
                <a:cs typeface="Arial" panose="020B0604020202020204" pitchFamily="34" charset="0"/>
              </a:rPr>
              <a:t>Installer</a:t>
            </a:r>
            <a:endParaRPr lang="en-US" sz="1100">
              <a:latin typeface="Arial" panose="020B0604020202020204" pitchFamily="34" charset="0"/>
              <a:cs typeface="Arial" panose="020B0604020202020204" pitchFamily="34" charset="0"/>
            </a:endParaRPr>
          </a:p>
          <a:p>
            <a:pPr>
              <a:lnSpc>
                <a:spcPct val="90000"/>
              </a:lnSpc>
            </a:pPr>
            <a:r>
              <a:rPr lang="en-US" sz="1100">
                <a:latin typeface="Arial" panose="020B0604020202020204" pitchFamily="34" charset="0"/>
                <a:cs typeface="Arial" panose="020B0604020202020204" pitchFamily="34" charset="0"/>
              </a:rPr>
              <a:t>2755</a:t>
            </a:r>
          </a:p>
          <a:p>
            <a:pPr>
              <a:lnSpc>
                <a:spcPct val="90000"/>
              </a:lnSpc>
            </a:pPr>
            <a:r>
              <a:rPr lang="en-US" sz="1100">
                <a:latin typeface="Arial" panose="020B0604020202020204" pitchFamily="34" charset="0"/>
                <a:cs typeface="Arial" panose="020B0604020202020204" pitchFamily="34" charset="0"/>
              </a:rPr>
              <a:t>50.5%</a:t>
            </a:r>
          </a:p>
        </p:txBody>
      </p:sp>
      <p:sp>
        <p:nvSpPr>
          <p:cNvPr id="258117" name="Rectangle 69"/>
          <p:cNvSpPr>
            <a:spLocks noChangeArrowheads="1"/>
          </p:cNvSpPr>
          <p:nvPr/>
        </p:nvSpPr>
        <p:spPr bwMode="auto">
          <a:xfrm>
            <a:off x="3398838" y="3475046"/>
            <a:ext cx="302968" cy="24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nSpc>
                <a:spcPct val="90000"/>
              </a:lnSpc>
            </a:pPr>
            <a:r>
              <a:rPr lang="en-US" sz="1100" b="1">
                <a:latin typeface="Arial" panose="020B0604020202020204" pitchFamily="34" charset="0"/>
                <a:cs typeface="Arial" panose="020B0604020202020204" pitchFamily="34" charset="0"/>
              </a:rPr>
              <a:t>7.</a:t>
            </a:r>
          </a:p>
        </p:txBody>
      </p:sp>
      <p:sp>
        <p:nvSpPr>
          <p:cNvPr id="258118" name="Rectangle 70"/>
          <p:cNvSpPr>
            <a:spLocks noChangeArrowheads="1"/>
          </p:cNvSpPr>
          <p:nvPr/>
        </p:nvSpPr>
        <p:spPr bwMode="auto">
          <a:xfrm>
            <a:off x="4469430" y="3475046"/>
            <a:ext cx="264495" cy="702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r">
              <a:lnSpc>
                <a:spcPct val="90000"/>
              </a:lnSpc>
            </a:pPr>
            <a:r>
              <a:rPr lang="en-US" sz="1100">
                <a:latin typeface="Arial" panose="020B0604020202020204" pitchFamily="34" charset="0"/>
                <a:cs typeface="Arial" panose="020B0604020202020204" pitchFamily="34" charset="0"/>
              </a:rPr>
              <a:t>1</a:t>
            </a:r>
          </a:p>
          <a:p>
            <a:pPr algn="r">
              <a:lnSpc>
                <a:spcPct val="90000"/>
              </a:lnSpc>
            </a:pPr>
            <a:r>
              <a:rPr lang="en-US" sz="1100">
                <a:latin typeface="Arial" panose="020B0604020202020204" pitchFamily="34" charset="0"/>
                <a:cs typeface="Arial" panose="020B0604020202020204" pitchFamily="34" charset="0"/>
              </a:rPr>
              <a:t>2</a:t>
            </a:r>
          </a:p>
          <a:p>
            <a:pPr algn="r">
              <a:lnSpc>
                <a:spcPct val="90000"/>
              </a:lnSpc>
            </a:pPr>
            <a:r>
              <a:rPr lang="en-US" sz="1100">
                <a:latin typeface="Arial" panose="020B0604020202020204" pitchFamily="34" charset="0"/>
                <a:cs typeface="Arial" panose="020B0604020202020204" pitchFamily="34" charset="0"/>
              </a:rPr>
              <a:t>3</a:t>
            </a:r>
          </a:p>
          <a:p>
            <a:pPr algn="r">
              <a:lnSpc>
                <a:spcPct val="90000"/>
              </a:lnSpc>
            </a:pPr>
            <a:r>
              <a:rPr lang="en-US" sz="1100">
                <a:latin typeface="Arial" panose="020B0604020202020204" pitchFamily="34" charset="0"/>
                <a:cs typeface="Arial" panose="020B0604020202020204" pitchFamily="34" charset="0"/>
              </a:rPr>
              <a:t>4</a:t>
            </a:r>
          </a:p>
        </p:txBody>
      </p:sp>
      <p:sp>
        <p:nvSpPr>
          <p:cNvPr id="258119" name="Rectangle 71"/>
          <p:cNvSpPr>
            <a:spLocks noChangeArrowheads="1"/>
          </p:cNvSpPr>
          <p:nvPr/>
        </p:nvSpPr>
        <p:spPr bwMode="auto">
          <a:xfrm>
            <a:off x="4598913" y="3475046"/>
            <a:ext cx="500137" cy="702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r">
              <a:lnSpc>
                <a:spcPct val="90000"/>
              </a:lnSpc>
            </a:pPr>
            <a:r>
              <a:rPr lang="en-US" sz="1100">
                <a:latin typeface="Arial" panose="020B0604020202020204" pitchFamily="34" charset="0"/>
                <a:cs typeface="Arial" panose="020B0604020202020204" pitchFamily="34" charset="0"/>
              </a:rPr>
              <a:t>1135</a:t>
            </a:r>
          </a:p>
          <a:p>
            <a:pPr algn="r">
              <a:lnSpc>
                <a:spcPct val="90000"/>
              </a:lnSpc>
            </a:pPr>
            <a:r>
              <a:rPr lang="en-US" sz="1100">
                <a:latin typeface="Arial" panose="020B0604020202020204" pitchFamily="34" charset="0"/>
                <a:cs typeface="Arial" panose="020B0604020202020204" pitchFamily="34" charset="0"/>
              </a:rPr>
              <a:t>540</a:t>
            </a:r>
          </a:p>
          <a:p>
            <a:pPr algn="r">
              <a:lnSpc>
                <a:spcPct val="90000"/>
              </a:lnSpc>
            </a:pPr>
            <a:r>
              <a:rPr lang="en-US" sz="1100">
                <a:latin typeface="Arial" panose="020B0604020202020204" pitchFamily="34" charset="0"/>
                <a:cs typeface="Arial" panose="020B0604020202020204" pitchFamily="34" charset="0"/>
              </a:rPr>
              <a:t>230</a:t>
            </a:r>
          </a:p>
          <a:p>
            <a:pPr algn="r">
              <a:lnSpc>
                <a:spcPct val="90000"/>
              </a:lnSpc>
            </a:pPr>
            <a:r>
              <a:rPr lang="en-US" sz="1100">
                <a:latin typeface="Arial" panose="020B0604020202020204" pitchFamily="34" charset="0"/>
                <a:cs typeface="Arial" panose="020B0604020202020204" pitchFamily="34" charset="0"/>
              </a:rPr>
              <a:t>Nil</a:t>
            </a:r>
          </a:p>
        </p:txBody>
      </p:sp>
      <p:sp>
        <p:nvSpPr>
          <p:cNvPr id="258120" name="Rectangle 72"/>
          <p:cNvSpPr>
            <a:spLocks noChangeArrowheads="1"/>
          </p:cNvSpPr>
          <p:nvPr/>
        </p:nvSpPr>
        <p:spPr bwMode="auto">
          <a:xfrm>
            <a:off x="3609975" y="3475046"/>
            <a:ext cx="907300" cy="550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nSpc>
                <a:spcPct val="90000"/>
              </a:lnSpc>
            </a:pPr>
            <a:r>
              <a:rPr lang="en-US" sz="1100" b="1">
                <a:latin typeface="Arial" panose="020B0604020202020204" pitchFamily="34" charset="0"/>
                <a:cs typeface="Arial" panose="020B0604020202020204" pitchFamily="34" charset="0"/>
              </a:rPr>
              <a:t>Contractor</a:t>
            </a:r>
            <a:endParaRPr lang="en-US" sz="1100">
              <a:latin typeface="Arial" panose="020B0604020202020204" pitchFamily="34" charset="0"/>
              <a:cs typeface="Arial" panose="020B0604020202020204" pitchFamily="34" charset="0"/>
            </a:endParaRPr>
          </a:p>
          <a:p>
            <a:pPr>
              <a:lnSpc>
                <a:spcPct val="90000"/>
              </a:lnSpc>
            </a:pPr>
            <a:r>
              <a:rPr lang="en-US" sz="1100">
                <a:latin typeface="Arial" panose="020B0604020202020204" pitchFamily="34" charset="0"/>
                <a:cs typeface="Arial" panose="020B0604020202020204" pitchFamily="34" charset="0"/>
              </a:rPr>
              <a:t>1905</a:t>
            </a:r>
          </a:p>
          <a:p>
            <a:pPr>
              <a:lnSpc>
                <a:spcPct val="90000"/>
              </a:lnSpc>
            </a:pPr>
            <a:r>
              <a:rPr lang="en-US" sz="1100">
                <a:latin typeface="Arial" panose="020B0604020202020204" pitchFamily="34" charset="0"/>
                <a:cs typeface="Arial" panose="020B0604020202020204" pitchFamily="34" charset="0"/>
              </a:rPr>
              <a:t>34.9%</a:t>
            </a:r>
          </a:p>
        </p:txBody>
      </p:sp>
      <p:sp>
        <p:nvSpPr>
          <p:cNvPr id="258121" name="Rectangle 73"/>
          <p:cNvSpPr>
            <a:spLocks noChangeArrowheads="1"/>
          </p:cNvSpPr>
          <p:nvPr/>
        </p:nvSpPr>
        <p:spPr bwMode="auto">
          <a:xfrm>
            <a:off x="3398838" y="4237046"/>
            <a:ext cx="302968" cy="24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nSpc>
                <a:spcPct val="90000"/>
              </a:lnSpc>
            </a:pPr>
            <a:r>
              <a:rPr lang="en-US" sz="1100" b="1">
                <a:latin typeface="Arial" panose="020B0604020202020204" pitchFamily="34" charset="0"/>
                <a:cs typeface="Arial" panose="020B0604020202020204" pitchFamily="34" charset="0"/>
              </a:rPr>
              <a:t>8.</a:t>
            </a:r>
          </a:p>
        </p:txBody>
      </p:sp>
      <p:sp>
        <p:nvSpPr>
          <p:cNvPr id="258122" name="Rectangle 74"/>
          <p:cNvSpPr>
            <a:spLocks noChangeArrowheads="1"/>
          </p:cNvSpPr>
          <p:nvPr/>
        </p:nvSpPr>
        <p:spPr bwMode="auto">
          <a:xfrm>
            <a:off x="4469430" y="4237046"/>
            <a:ext cx="264495" cy="702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r">
              <a:lnSpc>
                <a:spcPct val="90000"/>
              </a:lnSpc>
            </a:pPr>
            <a:r>
              <a:rPr lang="en-US" sz="1100">
                <a:latin typeface="Arial" panose="020B0604020202020204" pitchFamily="34" charset="0"/>
                <a:cs typeface="Arial" panose="020B0604020202020204" pitchFamily="34" charset="0"/>
              </a:rPr>
              <a:t>1</a:t>
            </a:r>
          </a:p>
          <a:p>
            <a:pPr algn="r">
              <a:lnSpc>
                <a:spcPct val="90000"/>
              </a:lnSpc>
            </a:pPr>
            <a:r>
              <a:rPr lang="en-US" sz="1100">
                <a:latin typeface="Arial" panose="020B0604020202020204" pitchFamily="34" charset="0"/>
                <a:cs typeface="Arial" panose="020B0604020202020204" pitchFamily="34" charset="0"/>
              </a:rPr>
              <a:t>2</a:t>
            </a:r>
          </a:p>
          <a:p>
            <a:pPr algn="r">
              <a:lnSpc>
                <a:spcPct val="90000"/>
              </a:lnSpc>
            </a:pPr>
            <a:r>
              <a:rPr lang="en-US" sz="1100">
                <a:latin typeface="Arial" panose="020B0604020202020204" pitchFamily="34" charset="0"/>
                <a:cs typeface="Arial" panose="020B0604020202020204" pitchFamily="34" charset="0"/>
              </a:rPr>
              <a:t>3</a:t>
            </a:r>
          </a:p>
          <a:p>
            <a:pPr algn="r">
              <a:lnSpc>
                <a:spcPct val="90000"/>
              </a:lnSpc>
            </a:pPr>
            <a:r>
              <a:rPr lang="en-US" sz="1100">
                <a:latin typeface="Arial" panose="020B0604020202020204" pitchFamily="34" charset="0"/>
                <a:cs typeface="Arial" panose="020B0604020202020204" pitchFamily="34" charset="0"/>
              </a:rPr>
              <a:t>4</a:t>
            </a:r>
          </a:p>
        </p:txBody>
      </p:sp>
      <p:sp>
        <p:nvSpPr>
          <p:cNvPr id="258123" name="Rectangle 75"/>
          <p:cNvSpPr>
            <a:spLocks noChangeArrowheads="1"/>
          </p:cNvSpPr>
          <p:nvPr/>
        </p:nvSpPr>
        <p:spPr bwMode="auto">
          <a:xfrm>
            <a:off x="4746389" y="4237046"/>
            <a:ext cx="352661" cy="702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r">
              <a:lnSpc>
                <a:spcPct val="90000"/>
              </a:lnSpc>
            </a:pPr>
            <a:r>
              <a:rPr lang="en-US" sz="1100">
                <a:latin typeface="Arial" panose="020B0604020202020204" pitchFamily="34" charset="0"/>
                <a:cs typeface="Arial" panose="020B0604020202020204" pitchFamily="34" charset="0"/>
              </a:rPr>
              <a:t>Nil</a:t>
            </a:r>
          </a:p>
          <a:p>
            <a:pPr algn="r">
              <a:lnSpc>
                <a:spcPct val="90000"/>
              </a:lnSpc>
            </a:pPr>
            <a:r>
              <a:rPr lang="en-US" sz="1100">
                <a:latin typeface="Arial" panose="020B0604020202020204" pitchFamily="34" charset="0"/>
                <a:cs typeface="Arial" panose="020B0604020202020204" pitchFamily="34" charset="0"/>
              </a:rPr>
              <a:t>Nil</a:t>
            </a:r>
          </a:p>
          <a:p>
            <a:pPr algn="r">
              <a:lnSpc>
                <a:spcPct val="90000"/>
              </a:lnSpc>
            </a:pPr>
            <a:r>
              <a:rPr lang="en-US" sz="1100">
                <a:latin typeface="Arial" panose="020B0604020202020204" pitchFamily="34" charset="0"/>
                <a:cs typeface="Arial" panose="020B0604020202020204" pitchFamily="34" charset="0"/>
              </a:rPr>
              <a:t>Nil</a:t>
            </a:r>
          </a:p>
          <a:p>
            <a:pPr algn="r">
              <a:lnSpc>
                <a:spcPct val="90000"/>
              </a:lnSpc>
            </a:pPr>
            <a:r>
              <a:rPr lang="en-US" sz="1100">
                <a:latin typeface="Arial" panose="020B0604020202020204" pitchFamily="34" charset="0"/>
                <a:cs typeface="Arial" panose="020B0604020202020204" pitchFamily="34" charset="0"/>
              </a:rPr>
              <a:t>80</a:t>
            </a:r>
          </a:p>
        </p:txBody>
      </p:sp>
      <p:sp>
        <p:nvSpPr>
          <p:cNvPr id="258124" name="Rectangle 76"/>
          <p:cNvSpPr>
            <a:spLocks noChangeArrowheads="1"/>
          </p:cNvSpPr>
          <p:nvPr/>
        </p:nvSpPr>
        <p:spPr bwMode="auto">
          <a:xfrm>
            <a:off x="3609975" y="4237046"/>
            <a:ext cx="1021113" cy="550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nSpc>
                <a:spcPct val="90000"/>
              </a:lnSpc>
            </a:pPr>
            <a:r>
              <a:rPr lang="en-US" sz="1100" b="1">
                <a:latin typeface="Arial" panose="020B0604020202020204" pitchFamily="34" charset="0"/>
                <a:cs typeface="Arial" panose="020B0604020202020204" pitchFamily="34" charset="0"/>
              </a:rPr>
              <a:t>Self Installer</a:t>
            </a:r>
            <a:endParaRPr lang="en-US" sz="1100">
              <a:latin typeface="Arial" panose="020B0604020202020204" pitchFamily="34" charset="0"/>
              <a:cs typeface="Arial" panose="020B0604020202020204" pitchFamily="34" charset="0"/>
            </a:endParaRPr>
          </a:p>
          <a:p>
            <a:pPr>
              <a:lnSpc>
                <a:spcPct val="90000"/>
              </a:lnSpc>
            </a:pPr>
            <a:r>
              <a:rPr lang="en-US" sz="1100">
                <a:latin typeface="Arial" panose="020B0604020202020204" pitchFamily="34" charset="0"/>
                <a:cs typeface="Arial" panose="020B0604020202020204" pitchFamily="34" charset="0"/>
              </a:rPr>
              <a:t>80</a:t>
            </a:r>
          </a:p>
          <a:p>
            <a:pPr>
              <a:lnSpc>
                <a:spcPct val="90000"/>
              </a:lnSpc>
            </a:pPr>
            <a:r>
              <a:rPr lang="en-US" sz="1100">
                <a:latin typeface="Arial" panose="020B0604020202020204" pitchFamily="34" charset="0"/>
                <a:cs typeface="Arial" panose="020B0604020202020204" pitchFamily="34" charset="0"/>
              </a:rPr>
              <a:t>1.4%</a:t>
            </a:r>
          </a:p>
        </p:txBody>
      </p:sp>
      <p:sp>
        <p:nvSpPr>
          <p:cNvPr id="258125" name="Rectangle 77"/>
          <p:cNvSpPr>
            <a:spLocks noChangeArrowheads="1"/>
          </p:cNvSpPr>
          <p:nvPr/>
        </p:nvSpPr>
        <p:spPr bwMode="auto">
          <a:xfrm>
            <a:off x="3398838" y="4999046"/>
            <a:ext cx="302968" cy="24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nSpc>
                <a:spcPct val="90000"/>
              </a:lnSpc>
            </a:pPr>
            <a:r>
              <a:rPr lang="en-US" sz="1100" b="1">
                <a:latin typeface="Arial" panose="020B0604020202020204" pitchFamily="34" charset="0"/>
                <a:cs typeface="Arial" panose="020B0604020202020204" pitchFamily="34" charset="0"/>
              </a:rPr>
              <a:t>9.</a:t>
            </a:r>
          </a:p>
        </p:txBody>
      </p:sp>
      <p:sp>
        <p:nvSpPr>
          <p:cNvPr id="258126" name="Rectangle 78"/>
          <p:cNvSpPr>
            <a:spLocks noChangeArrowheads="1"/>
          </p:cNvSpPr>
          <p:nvPr/>
        </p:nvSpPr>
        <p:spPr bwMode="auto">
          <a:xfrm>
            <a:off x="4469430" y="4999046"/>
            <a:ext cx="264495" cy="702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r">
              <a:lnSpc>
                <a:spcPct val="90000"/>
              </a:lnSpc>
            </a:pPr>
            <a:r>
              <a:rPr lang="en-US" sz="1100">
                <a:latin typeface="Arial" panose="020B0604020202020204" pitchFamily="34" charset="0"/>
                <a:cs typeface="Arial" panose="020B0604020202020204" pitchFamily="34" charset="0"/>
              </a:rPr>
              <a:t>1</a:t>
            </a:r>
          </a:p>
          <a:p>
            <a:pPr algn="r">
              <a:lnSpc>
                <a:spcPct val="90000"/>
              </a:lnSpc>
            </a:pPr>
            <a:r>
              <a:rPr lang="en-US" sz="1100">
                <a:latin typeface="Arial" panose="020B0604020202020204" pitchFamily="34" charset="0"/>
                <a:cs typeface="Arial" panose="020B0604020202020204" pitchFamily="34" charset="0"/>
              </a:rPr>
              <a:t>2</a:t>
            </a:r>
          </a:p>
          <a:p>
            <a:pPr algn="r">
              <a:lnSpc>
                <a:spcPct val="90000"/>
              </a:lnSpc>
            </a:pPr>
            <a:r>
              <a:rPr lang="en-US" sz="1100">
                <a:latin typeface="Arial" panose="020B0604020202020204" pitchFamily="34" charset="0"/>
                <a:cs typeface="Arial" panose="020B0604020202020204" pitchFamily="34" charset="0"/>
              </a:rPr>
              <a:t>3</a:t>
            </a:r>
          </a:p>
          <a:p>
            <a:pPr algn="r">
              <a:lnSpc>
                <a:spcPct val="90000"/>
              </a:lnSpc>
            </a:pPr>
            <a:r>
              <a:rPr lang="en-US" sz="1100">
                <a:latin typeface="Arial" panose="020B0604020202020204" pitchFamily="34" charset="0"/>
                <a:cs typeface="Arial" panose="020B0604020202020204" pitchFamily="34" charset="0"/>
              </a:rPr>
              <a:t>4</a:t>
            </a:r>
          </a:p>
        </p:txBody>
      </p:sp>
      <p:sp>
        <p:nvSpPr>
          <p:cNvPr id="258127" name="Rectangle 79"/>
          <p:cNvSpPr>
            <a:spLocks noChangeArrowheads="1"/>
          </p:cNvSpPr>
          <p:nvPr/>
        </p:nvSpPr>
        <p:spPr bwMode="auto">
          <a:xfrm>
            <a:off x="4677461" y="4999046"/>
            <a:ext cx="421589" cy="702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r">
              <a:lnSpc>
                <a:spcPct val="90000"/>
              </a:lnSpc>
            </a:pPr>
            <a:r>
              <a:rPr lang="en-US" sz="1100">
                <a:latin typeface="Arial" panose="020B0604020202020204" pitchFamily="34" charset="0"/>
                <a:cs typeface="Arial" panose="020B0604020202020204" pitchFamily="34" charset="0"/>
              </a:rPr>
              <a:t>120</a:t>
            </a:r>
          </a:p>
          <a:p>
            <a:pPr algn="r">
              <a:lnSpc>
                <a:spcPct val="90000"/>
              </a:lnSpc>
            </a:pPr>
            <a:r>
              <a:rPr lang="en-US" sz="1100">
                <a:latin typeface="Arial" panose="020B0604020202020204" pitchFamily="34" charset="0"/>
                <a:cs typeface="Arial" panose="020B0604020202020204" pitchFamily="34" charset="0"/>
              </a:rPr>
              <a:t>130</a:t>
            </a:r>
          </a:p>
          <a:p>
            <a:pPr algn="r">
              <a:lnSpc>
                <a:spcPct val="90000"/>
              </a:lnSpc>
            </a:pPr>
            <a:r>
              <a:rPr lang="en-US" sz="1100">
                <a:latin typeface="Arial" panose="020B0604020202020204" pitchFamily="34" charset="0"/>
                <a:cs typeface="Arial" panose="020B0604020202020204" pitchFamily="34" charset="0"/>
              </a:rPr>
              <a:t>Nil</a:t>
            </a:r>
          </a:p>
          <a:p>
            <a:pPr algn="r">
              <a:lnSpc>
                <a:spcPct val="90000"/>
              </a:lnSpc>
            </a:pPr>
            <a:r>
              <a:rPr lang="en-US" sz="1100">
                <a:latin typeface="Arial" panose="020B0604020202020204" pitchFamily="34" charset="0"/>
                <a:cs typeface="Arial" panose="020B0604020202020204" pitchFamily="34" charset="0"/>
              </a:rPr>
              <a:t>Nil</a:t>
            </a:r>
          </a:p>
        </p:txBody>
      </p:sp>
      <p:sp>
        <p:nvSpPr>
          <p:cNvPr id="258128" name="Rectangle 80"/>
          <p:cNvSpPr>
            <a:spLocks noChangeArrowheads="1"/>
          </p:cNvSpPr>
          <p:nvPr/>
        </p:nvSpPr>
        <p:spPr bwMode="auto">
          <a:xfrm>
            <a:off x="3609975" y="4999046"/>
            <a:ext cx="1054776" cy="550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nSpc>
                <a:spcPct val="90000"/>
              </a:lnSpc>
            </a:pPr>
            <a:r>
              <a:rPr lang="en-US" sz="1100" b="1">
                <a:latin typeface="Arial" panose="020B0604020202020204" pitchFamily="34" charset="0"/>
                <a:cs typeface="Arial" panose="020B0604020202020204" pitchFamily="34" charset="0"/>
              </a:rPr>
              <a:t>Direct Works</a:t>
            </a:r>
            <a:endParaRPr lang="en-US" sz="1100">
              <a:latin typeface="Arial" panose="020B0604020202020204" pitchFamily="34" charset="0"/>
              <a:cs typeface="Arial" panose="020B0604020202020204" pitchFamily="34" charset="0"/>
            </a:endParaRPr>
          </a:p>
          <a:p>
            <a:pPr>
              <a:lnSpc>
                <a:spcPct val="90000"/>
              </a:lnSpc>
            </a:pPr>
            <a:r>
              <a:rPr lang="en-US" sz="1100">
                <a:latin typeface="Arial" panose="020B0604020202020204" pitchFamily="34" charset="0"/>
                <a:cs typeface="Arial" panose="020B0604020202020204" pitchFamily="34" charset="0"/>
              </a:rPr>
              <a:t>250</a:t>
            </a:r>
          </a:p>
          <a:p>
            <a:pPr>
              <a:lnSpc>
                <a:spcPct val="90000"/>
              </a:lnSpc>
            </a:pPr>
            <a:r>
              <a:rPr lang="en-US" sz="1100">
                <a:latin typeface="Arial" panose="020B0604020202020204" pitchFamily="34" charset="0"/>
                <a:cs typeface="Arial" panose="020B0604020202020204" pitchFamily="34" charset="0"/>
              </a:rPr>
              <a:t>4.6%</a:t>
            </a:r>
          </a:p>
        </p:txBody>
      </p:sp>
      <p:sp>
        <p:nvSpPr>
          <p:cNvPr id="258129" name="Rectangle 81"/>
          <p:cNvSpPr>
            <a:spLocks noChangeArrowheads="1"/>
          </p:cNvSpPr>
          <p:nvPr/>
        </p:nvSpPr>
        <p:spPr bwMode="auto">
          <a:xfrm>
            <a:off x="5100638" y="1341446"/>
            <a:ext cx="1078821" cy="397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nSpc>
                <a:spcPct val="90000"/>
              </a:lnSpc>
            </a:pPr>
            <a:r>
              <a:rPr lang="en-US" sz="1100" b="1">
                <a:latin typeface="Arial" panose="020B0604020202020204" pitchFamily="34" charset="0"/>
                <a:cs typeface="Arial" panose="020B0604020202020204" pitchFamily="34" charset="0"/>
              </a:rPr>
              <a:t>Manufacturer</a:t>
            </a:r>
            <a:endParaRPr lang="en-US" sz="1100">
              <a:latin typeface="Arial" panose="020B0604020202020204" pitchFamily="34" charset="0"/>
              <a:cs typeface="Arial" panose="020B0604020202020204" pitchFamily="34" charset="0"/>
            </a:endParaRPr>
          </a:p>
          <a:p>
            <a:pPr>
              <a:lnSpc>
                <a:spcPct val="90000"/>
              </a:lnSpc>
            </a:pPr>
            <a:r>
              <a:rPr lang="en-US" sz="1100">
                <a:latin typeface="Arial" panose="020B0604020202020204" pitchFamily="34" charset="0"/>
                <a:cs typeface="Arial" panose="020B0604020202020204" pitchFamily="34" charset="0"/>
              </a:rPr>
              <a:t>250</a:t>
            </a:r>
          </a:p>
        </p:txBody>
      </p:sp>
      <p:sp>
        <p:nvSpPr>
          <p:cNvPr id="258130" name="Rectangle 82"/>
          <p:cNvSpPr>
            <a:spLocks noChangeArrowheads="1"/>
          </p:cNvSpPr>
          <p:nvPr/>
        </p:nvSpPr>
        <p:spPr bwMode="auto">
          <a:xfrm>
            <a:off x="6022832" y="1341446"/>
            <a:ext cx="343043" cy="854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r">
              <a:lnSpc>
                <a:spcPct val="90000"/>
              </a:lnSpc>
            </a:pPr>
            <a:r>
              <a:rPr lang="en-US" sz="1100">
                <a:latin typeface="Arial" panose="020B0604020202020204" pitchFamily="34" charset="0"/>
                <a:cs typeface="Arial" panose="020B0604020202020204" pitchFamily="34" charset="0"/>
              </a:rPr>
              <a:t>10</a:t>
            </a:r>
          </a:p>
          <a:p>
            <a:pPr algn="r">
              <a:lnSpc>
                <a:spcPct val="90000"/>
              </a:lnSpc>
            </a:pPr>
            <a:r>
              <a:rPr lang="en-US" sz="1100">
                <a:latin typeface="Arial" panose="020B0604020202020204" pitchFamily="34" charset="0"/>
                <a:cs typeface="Arial" panose="020B0604020202020204" pitchFamily="34" charset="0"/>
              </a:rPr>
              <a:t>11</a:t>
            </a:r>
          </a:p>
          <a:p>
            <a:pPr algn="r">
              <a:lnSpc>
                <a:spcPct val="90000"/>
              </a:lnSpc>
            </a:pPr>
            <a:r>
              <a:rPr lang="en-US" sz="1100">
                <a:latin typeface="Arial" panose="020B0604020202020204" pitchFamily="34" charset="0"/>
                <a:cs typeface="Arial" panose="020B0604020202020204" pitchFamily="34" charset="0"/>
              </a:rPr>
              <a:t>12</a:t>
            </a:r>
          </a:p>
          <a:p>
            <a:pPr algn="r">
              <a:lnSpc>
                <a:spcPct val="90000"/>
              </a:lnSpc>
            </a:pPr>
            <a:r>
              <a:rPr lang="en-US" sz="1100">
                <a:latin typeface="Arial" panose="020B0604020202020204" pitchFamily="34" charset="0"/>
                <a:cs typeface="Arial" panose="020B0604020202020204" pitchFamily="34" charset="0"/>
              </a:rPr>
              <a:t>13</a:t>
            </a:r>
          </a:p>
          <a:p>
            <a:pPr algn="r">
              <a:lnSpc>
                <a:spcPct val="90000"/>
              </a:lnSpc>
            </a:pPr>
            <a:r>
              <a:rPr lang="en-US" sz="1100">
                <a:latin typeface="Arial" panose="020B0604020202020204" pitchFamily="34" charset="0"/>
                <a:cs typeface="Arial" panose="020B0604020202020204" pitchFamily="34" charset="0"/>
              </a:rPr>
              <a:t>14</a:t>
            </a:r>
          </a:p>
        </p:txBody>
      </p:sp>
      <p:sp>
        <p:nvSpPr>
          <p:cNvPr id="258131" name="Rectangle 83"/>
          <p:cNvSpPr>
            <a:spLocks noChangeArrowheads="1"/>
          </p:cNvSpPr>
          <p:nvPr/>
        </p:nvSpPr>
        <p:spPr bwMode="auto">
          <a:xfrm>
            <a:off x="6366561" y="1341446"/>
            <a:ext cx="421589" cy="854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r">
              <a:lnSpc>
                <a:spcPct val="90000"/>
              </a:lnSpc>
            </a:pPr>
            <a:r>
              <a:rPr lang="en-US" sz="1100">
                <a:latin typeface="Arial" panose="020B0604020202020204" pitchFamily="34" charset="0"/>
                <a:cs typeface="Arial" panose="020B0604020202020204" pitchFamily="34" charset="0"/>
              </a:rPr>
              <a:t>Nil</a:t>
            </a:r>
          </a:p>
          <a:p>
            <a:pPr algn="r">
              <a:lnSpc>
                <a:spcPct val="90000"/>
              </a:lnSpc>
            </a:pPr>
            <a:r>
              <a:rPr lang="en-US" sz="1100">
                <a:latin typeface="Arial" panose="020B0604020202020204" pitchFamily="34" charset="0"/>
                <a:cs typeface="Arial" panose="020B0604020202020204" pitchFamily="34" charset="0"/>
              </a:rPr>
              <a:t>250</a:t>
            </a:r>
          </a:p>
          <a:p>
            <a:pPr algn="r">
              <a:lnSpc>
                <a:spcPct val="90000"/>
              </a:lnSpc>
            </a:pPr>
            <a:r>
              <a:rPr lang="en-US" sz="1100">
                <a:latin typeface="Arial" panose="020B0604020202020204" pitchFamily="34" charset="0"/>
                <a:cs typeface="Arial" panose="020B0604020202020204" pitchFamily="34" charset="0"/>
              </a:rPr>
              <a:t>Nil</a:t>
            </a:r>
          </a:p>
          <a:p>
            <a:pPr algn="r">
              <a:lnSpc>
                <a:spcPct val="90000"/>
              </a:lnSpc>
            </a:pPr>
            <a:r>
              <a:rPr lang="en-US" sz="1100">
                <a:latin typeface="Arial" panose="020B0604020202020204" pitchFamily="34" charset="0"/>
                <a:cs typeface="Arial" panose="020B0604020202020204" pitchFamily="34" charset="0"/>
              </a:rPr>
              <a:t>Nil</a:t>
            </a:r>
          </a:p>
          <a:p>
            <a:pPr algn="r">
              <a:lnSpc>
                <a:spcPct val="90000"/>
              </a:lnSpc>
            </a:pPr>
            <a:r>
              <a:rPr lang="en-US" sz="1100">
                <a:latin typeface="Arial" panose="020B0604020202020204" pitchFamily="34" charset="0"/>
                <a:cs typeface="Arial" panose="020B0604020202020204" pitchFamily="34" charset="0"/>
              </a:rPr>
              <a:t>Nil</a:t>
            </a:r>
          </a:p>
        </p:txBody>
      </p:sp>
      <p:sp>
        <p:nvSpPr>
          <p:cNvPr id="258132" name="Rectangle 84"/>
          <p:cNvSpPr>
            <a:spLocks noChangeArrowheads="1"/>
          </p:cNvSpPr>
          <p:nvPr/>
        </p:nvSpPr>
        <p:spPr bwMode="auto">
          <a:xfrm>
            <a:off x="6820149" y="1341446"/>
            <a:ext cx="460126" cy="397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r">
              <a:lnSpc>
                <a:spcPct val="90000"/>
              </a:lnSpc>
            </a:pPr>
            <a:endParaRPr lang="en-US" sz="1100">
              <a:latin typeface="Arial" panose="020B0604020202020204" pitchFamily="34" charset="0"/>
              <a:cs typeface="Arial" panose="020B0604020202020204" pitchFamily="34" charset="0"/>
            </a:endParaRPr>
          </a:p>
          <a:p>
            <a:pPr algn="r">
              <a:lnSpc>
                <a:spcPct val="90000"/>
              </a:lnSpc>
            </a:pPr>
            <a:r>
              <a:rPr lang="en-US" sz="1100">
                <a:latin typeface="Arial" panose="020B0604020202020204" pitchFamily="34" charset="0"/>
                <a:cs typeface="Arial" panose="020B0604020202020204" pitchFamily="34" charset="0"/>
              </a:rPr>
              <a:t>31.3</a:t>
            </a:r>
          </a:p>
        </p:txBody>
      </p:sp>
      <p:sp>
        <p:nvSpPr>
          <p:cNvPr id="258133" name="Rectangle 85"/>
          <p:cNvSpPr>
            <a:spLocks noChangeArrowheads="1"/>
          </p:cNvSpPr>
          <p:nvPr/>
        </p:nvSpPr>
        <p:spPr bwMode="auto">
          <a:xfrm>
            <a:off x="5100638" y="2179646"/>
            <a:ext cx="812723" cy="550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nSpc>
                <a:spcPct val="90000"/>
              </a:lnSpc>
            </a:pPr>
            <a:r>
              <a:rPr lang="en-US" sz="1100" b="1">
                <a:latin typeface="Arial" panose="020B0604020202020204" pitchFamily="34" charset="0"/>
                <a:cs typeface="Arial" panose="020B0604020202020204" pitchFamily="34" charset="0"/>
              </a:rPr>
              <a:t>Local </a:t>
            </a:r>
          </a:p>
          <a:p>
            <a:pPr>
              <a:lnSpc>
                <a:spcPct val="90000"/>
              </a:lnSpc>
            </a:pPr>
            <a:r>
              <a:rPr lang="en-US" sz="1100" b="1">
                <a:latin typeface="Arial" panose="020B0604020202020204" pitchFamily="34" charset="0"/>
                <a:cs typeface="Arial" panose="020B0604020202020204" pitchFamily="34" charset="0"/>
              </a:rPr>
              <a:t>Authority</a:t>
            </a:r>
            <a:endParaRPr lang="en-US" sz="1100">
              <a:latin typeface="Arial" panose="020B0604020202020204" pitchFamily="34" charset="0"/>
              <a:cs typeface="Arial" panose="020B0604020202020204" pitchFamily="34" charset="0"/>
            </a:endParaRPr>
          </a:p>
          <a:p>
            <a:pPr>
              <a:lnSpc>
                <a:spcPct val="90000"/>
              </a:lnSpc>
            </a:pPr>
            <a:r>
              <a:rPr lang="en-US" sz="1100">
                <a:latin typeface="Arial" panose="020B0604020202020204" pitchFamily="34" charset="0"/>
                <a:cs typeface="Arial" panose="020B0604020202020204" pitchFamily="34" charset="0"/>
              </a:rPr>
              <a:t>1350</a:t>
            </a:r>
          </a:p>
        </p:txBody>
      </p:sp>
      <p:sp>
        <p:nvSpPr>
          <p:cNvPr id="258134" name="Rectangle 86"/>
          <p:cNvSpPr>
            <a:spLocks noChangeArrowheads="1"/>
          </p:cNvSpPr>
          <p:nvPr/>
        </p:nvSpPr>
        <p:spPr bwMode="auto">
          <a:xfrm>
            <a:off x="6022832" y="2179646"/>
            <a:ext cx="343043" cy="854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r">
              <a:lnSpc>
                <a:spcPct val="90000"/>
              </a:lnSpc>
            </a:pPr>
            <a:r>
              <a:rPr lang="en-US" sz="1100">
                <a:latin typeface="Arial" panose="020B0604020202020204" pitchFamily="34" charset="0"/>
                <a:cs typeface="Arial" panose="020B0604020202020204" pitchFamily="34" charset="0"/>
              </a:rPr>
              <a:t>10</a:t>
            </a:r>
          </a:p>
          <a:p>
            <a:pPr algn="r">
              <a:lnSpc>
                <a:spcPct val="90000"/>
              </a:lnSpc>
            </a:pPr>
            <a:r>
              <a:rPr lang="en-US" sz="1100">
                <a:latin typeface="Arial" panose="020B0604020202020204" pitchFamily="34" charset="0"/>
                <a:cs typeface="Arial" panose="020B0604020202020204" pitchFamily="34" charset="0"/>
              </a:rPr>
              <a:t>11</a:t>
            </a:r>
          </a:p>
          <a:p>
            <a:pPr algn="r">
              <a:lnSpc>
                <a:spcPct val="90000"/>
              </a:lnSpc>
            </a:pPr>
            <a:r>
              <a:rPr lang="en-US" sz="1100">
                <a:latin typeface="Arial" panose="020B0604020202020204" pitchFamily="34" charset="0"/>
                <a:cs typeface="Arial" panose="020B0604020202020204" pitchFamily="34" charset="0"/>
              </a:rPr>
              <a:t>12</a:t>
            </a:r>
          </a:p>
          <a:p>
            <a:pPr algn="r">
              <a:lnSpc>
                <a:spcPct val="90000"/>
              </a:lnSpc>
            </a:pPr>
            <a:r>
              <a:rPr lang="en-US" sz="1100">
                <a:latin typeface="Arial" panose="020B0604020202020204" pitchFamily="34" charset="0"/>
                <a:cs typeface="Arial" panose="020B0604020202020204" pitchFamily="34" charset="0"/>
              </a:rPr>
              <a:t>13</a:t>
            </a:r>
          </a:p>
          <a:p>
            <a:pPr algn="r">
              <a:lnSpc>
                <a:spcPct val="90000"/>
              </a:lnSpc>
            </a:pPr>
            <a:r>
              <a:rPr lang="en-US" sz="1100">
                <a:latin typeface="Arial" panose="020B0604020202020204" pitchFamily="34" charset="0"/>
                <a:cs typeface="Arial" panose="020B0604020202020204" pitchFamily="34" charset="0"/>
              </a:rPr>
              <a:t>14</a:t>
            </a:r>
          </a:p>
        </p:txBody>
      </p:sp>
      <p:sp>
        <p:nvSpPr>
          <p:cNvPr id="258135" name="Rectangle 87"/>
          <p:cNvSpPr>
            <a:spLocks noChangeArrowheads="1"/>
          </p:cNvSpPr>
          <p:nvPr/>
        </p:nvSpPr>
        <p:spPr bwMode="auto">
          <a:xfrm>
            <a:off x="6288013" y="2179646"/>
            <a:ext cx="500137" cy="854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r">
              <a:lnSpc>
                <a:spcPct val="90000"/>
              </a:lnSpc>
            </a:pPr>
            <a:r>
              <a:rPr lang="en-US" sz="1100">
                <a:latin typeface="Arial" panose="020B0604020202020204" pitchFamily="34" charset="0"/>
                <a:cs typeface="Arial" panose="020B0604020202020204" pitchFamily="34" charset="0"/>
              </a:rPr>
              <a:t>Nil</a:t>
            </a:r>
          </a:p>
          <a:p>
            <a:pPr algn="r">
              <a:lnSpc>
                <a:spcPct val="90000"/>
              </a:lnSpc>
            </a:pPr>
            <a:r>
              <a:rPr lang="en-US" sz="1100">
                <a:latin typeface="Arial" panose="020B0604020202020204" pitchFamily="34" charset="0"/>
                <a:cs typeface="Arial" panose="020B0604020202020204" pitchFamily="34" charset="0"/>
              </a:rPr>
              <a:t>Nil</a:t>
            </a:r>
          </a:p>
          <a:p>
            <a:pPr algn="r">
              <a:lnSpc>
                <a:spcPct val="90000"/>
              </a:lnSpc>
            </a:pPr>
            <a:r>
              <a:rPr lang="en-US" sz="1100">
                <a:latin typeface="Arial" panose="020B0604020202020204" pitchFamily="34" charset="0"/>
                <a:cs typeface="Arial" panose="020B0604020202020204" pitchFamily="34" charset="0"/>
              </a:rPr>
              <a:t>1050</a:t>
            </a:r>
          </a:p>
          <a:p>
            <a:pPr algn="r">
              <a:lnSpc>
                <a:spcPct val="90000"/>
              </a:lnSpc>
            </a:pPr>
            <a:r>
              <a:rPr lang="en-US" sz="1100">
                <a:latin typeface="Arial" panose="020B0604020202020204" pitchFamily="34" charset="0"/>
                <a:cs typeface="Arial" panose="020B0604020202020204" pitchFamily="34" charset="0"/>
              </a:rPr>
              <a:t>50</a:t>
            </a:r>
          </a:p>
          <a:p>
            <a:pPr algn="r">
              <a:lnSpc>
                <a:spcPct val="90000"/>
              </a:lnSpc>
            </a:pPr>
            <a:r>
              <a:rPr lang="en-US" sz="1100">
                <a:latin typeface="Arial" panose="020B0604020202020204" pitchFamily="34" charset="0"/>
                <a:cs typeface="Arial" panose="020B0604020202020204" pitchFamily="34" charset="0"/>
              </a:rPr>
              <a:t>250</a:t>
            </a:r>
          </a:p>
        </p:txBody>
      </p:sp>
      <p:sp>
        <p:nvSpPr>
          <p:cNvPr id="258136" name="Rectangle 88"/>
          <p:cNvSpPr>
            <a:spLocks noChangeArrowheads="1"/>
          </p:cNvSpPr>
          <p:nvPr/>
        </p:nvSpPr>
        <p:spPr bwMode="auto">
          <a:xfrm>
            <a:off x="6820149" y="2179646"/>
            <a:ext cx="460126" cy="854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r">
              <a:lnSpc>
                <a:spcPct val="90000"/>
              </a:lnSpc>
            </a:pPr>
            <a:endParaRPr lang="en-US" sz="1100">
              <a:latin typeface="Arial" panose="020B0604020202020204" pitchFamily="34" charset="0"/>
              <a:cs typeface="Arial" panose="020B0604020202020204" pitchFamily="34" charset="0"/>
            </a:endParaRPr>
          </a:p>
          <a:p>
            <a:pPr algn="r">
              <a:lnSpc>
                <a:spcPct val="90000"/>
              </a:lnSpc>
            </a:pPr>
            <a:endParaRPr lang="en-US" sz="1100">
              <a:latin typeface="Arial" panose="020B0604020202020204" pitchFamily="34" charset="0"/>
              <a:cs typeface="Arial" panose="020B0604020202020204" pitchFamily="34" charset="0"/>
            </a:endParaRPr>
          </a:p>
          <a:p>
            <a:pPr algn="r">
              <a:lnSpc>
                <a:spcPct val="90000"/>
              </a:lnSpc>
            </a:pPr>
            <a:r>
              <a:rPr lang="en-US" sz="1100">
                <a:latin typeface="Arial" panose="020B0604020202020204" pitchFamily="34" charset="0"/>
                <a:cs typeface="Arial" panose="020B0604020202020204" pitchFamily="34" charset="0"/>
              </a:rPr>
              <a:t>95.4</a:t>
            </a:r>
          </a:p>
          <a:p>
            <a:pPr algn="r">
              <a:lnSpc>
                <a:spcPct val="90000"/>
              </a:lnSpc>
            </a:pPr>
            <a:r>
              <a:rPr lang="en-US" sz="1100">
                <a:latin typeface="Arial" panose="020B0604020202020204" pitchFamily="34" charset="0"/>
                <a:cs typeface="Arial" panose="020B0604020202020204" pitchFamily="34" charset="0"/>
              </a:rPr>
              <a:t>50.0</a:t>
            </a:r>
          </a:p>
          <a:p>
            <a:pPr algn="r">
              <a:lnSpc>
                <a:spcPct val="90000"/>
              </a:lnSpc>
            </a:pPr>
            <a:r>
              <a:rPr lang="en-US" sz="1100">
                <a:latin typeface="Arial" panose="020B0604020202020204" pitchFamily="34" charset="0"/>
                <a:cs typeface="Arial" panose="020B0604020202020204" pitchFamily="34" charset="0"/>
              </a:rPr>
              <a:t>27.8</a:t>
            </a:r>
          </a:p>
        </p:txBody>
      </p:sp>
      <p:sp>
        <p:nvSpPr>
          <p:cNvPr id="258137" name="Rectangle 89"/>
          <p:cNvSpPr>
            <a:spLocks noChangeArrowheads="1"/>
          </p:cNvSpPr>
          <p:nvPr/>
        </p:nvSpPr>
        <p:spPr bwMode="auto">
          <a:xfrm>
            <a:off x="5100638" y="3017846"/>
            <a:ext cx="1088439" cy="397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nSpc>
                <a:spcPct val="90000"/>
              </a:lnSpc>
            </a:pPr>
            <a:r>
              <a:rPr lang="en-US" sz="1100" b="1">
                <a:latin typeface="Arial" panose="020B0604020202020204" pitchFamily="34" charset="0"/>
                <a:cs typeface="Arial" panose="020B0604020202020204" pitchFamily="34" charset="0"/>
              </a:rPr>
              <a:t>Housebuilder</a:t>
            </a:r>
            <a:endParaRPr lang="en-US" sz="1100">
              <a:latin typeface="Arial" panose="020B0604020202020204" pitchFamily="34" charset="0"/>
              <a:cs typeface="Arial" panose="020B0604020202020204" pitchFamily="34" charset="0"/>
            </a:endParaRPr>
          </a:p>
          <a:p>
            <a:pPr>
              <a:lnSpc>
                <a:spcPct val="90000"/>
              </a:lnSpc>
            </a:pPr>
            <a:r>
              <a:rPr lang="en-US" sz="1100">
                <a:latin typeface="Arial" panose="020B0604020202020204" pitchFamily="34" charset="0"/>
                <a:cs typeface="Arial" panose="020B0604020202020204" pitchFamily="34" charset="0"/>
              </a:rPr>
              <a:t>350</a:t>
            </a:r>
          </a:p>
        </p:txBody>
      </p:sp>
      <p:sp>
        <p:nvSpPr>
          <p:cNvPr id="258138" name="Rectangle 90"/>
          <p:cNvSpPr>
            <a:spLocks noChangeArrowheads="1"/>
          </p:cNvSpPr>
          <p:nvPr/>
        </p:nvSpPr>
        <p:spPr bwMode="auto">
          <a:xfrm>
            <a:off x="6022832" y="3017846"/>
            <a:ext cx="343043" cy="854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r">
              <a:lnSpc>
                <a:spcPct val="90000"/>
              </a:lnSpc>
            </a:pPr>
            <a:r>
              <a:rPr lang="en-US" sz="1100">
                <a:latin typeface="Arial" panose="020B0604020202020204" pitchFamily="34" charset="0"/>
                <a:cs typeface="Arial" panose="020B0604020202020204" pitchFamily="34" charset="0"/>
              </a:rPr>
              <a:t>10</a:t>
            </a:r>
          </a:p>
          <a:p>
            <a:pPr algn="r">
              <a:lnSpc>
                <a:spcPct val="90000"/>
              </a:lnSpc>
            </a:pPr>
            <a:r>
              <a:rPr lang="en-US" sz="1100">
                <a:latin typeface="Arial" panose="020B0604020202020204" pitchFamily="34" charset="0"/>
                <a:cs typeface="Arial" panose="020B0604020202020204" pitchFamily="34" charset="0"/>
              </a:rPr>
              <a:t>11</a:t>
            </a:r>
          </a:p>
          <a:p>
            <a:pPr algn="r">
              <a:lnSpc>
                <a:spcPct val="90000"/>
              </a:lnSpc>
            </a:pPr>
            <a:r>
              <a:rPr lang="en-US" sz="1100">
                <a:latin typeface="Arial" panose="020B0604020202020204" pitchFamily="34" charset="0"/>
                <a:cs typeface="Arial" panose="020B0604020202020204" pitchFamily="34" charset="0"/>
              </a:rPr>
              <a:t>12</a:t>
            </a:r>
          </a:p>
          <a:p>
            <a:pPr algn="r">
              <a:lnSpc>
                <a:spcPct val="90000"/>
              </a:lnSpc>
            </a:pPr>
            <a:r>
              <a:rPr lang="en-US" sz="1100">
                <a:latin typeface="Arial" panose="020B0604020202020204" pitchFamily="34" charset="0"/>
                <a:cs typeface="Arial" panose="020B0604020202020204" pitchFamily="34" charset="0"/>
              </a:rPr>
              <a:t>13</a:t>
            </a:r>
          </a:p>
          <a:p>
            <a:pPr algn="r">
              <a:lnSpc>
                <a:spcPct val="90000"/>
              </a:lnSpc>
            </a:pPr>
            <a:r>
              <a:rPr lang="en-US" sz="1100">
                <a:latin typeface="Arial" panose="020B0604020202020204" pitchFamily="34" charset="0"/>
                <a:cs typeface="Arial" panose="020B0604020202020204" pitchFamily="34" charset="0"/>
              </a:rPr>
              <a:t>14</a:t>
            </a:r>
          </a:p>
        </p:txBody>
      </p:sp>
      <p:sp>
        <p:nvSpPr>
          <p:cNvPr id="258139" name="Rectangle 91"/>
          <p:cNvSpPr>
            <a:spLocks noChangeArrowheads="1"/>
          </p:cNvSpPr>
          <p:nvPr/>
        </p:nvSpPr>
        <p:spPr bwMode="auto">
          <a:xfrm>
            <a:off x="6366561" y="3017846"/>
            <a:ext cx="421589" cy="854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r">
              <a:lnSpc>
                <a:spcPct val="90000"/>
              </a:lnSpc>
            </a:pPr>
            <a:r>
              <a:rPr lang="en-US" sz="1100">
                <a:latin typeface="Arial" panose="020B0604020202020204" pitchFamily="34" charset="0"/>
                <a:cs typeface="Arial" panose="020B0604020202020204" pitchFamily="34" charset="0"/>
              </a:rPr>
              <a:t>Nil</a:t>
            </a:r>
          </a:p>
          <a:p>
            <a:pPr algn="r">
              <a:lnSpc>
                <a:spcPct val="90000"/>
              </a:lnSpc>
            </a:pPr>
            <a:r>
              <a:rPr lang="en-US" sz="1100">
                <a:latin typeface="Arial" panose="020B0604020202020204" pitchFamily="34" charset="0"/>
                <a:cs typeface="Arial" panose="020B0604020202020204" pitchFamily="34" charset="0"/>
              </a:rPr>
              <a:t>350</a:t>
            </a:r>
          </a:p>
          <a:p>
            <a:pPr algn="r">
              <a:lnSpc>
                <a:spcPct val="90000"/>
              </a:lnSpc>
            </a:pPr>
            <a:r>
              <a:rPr lang="en-US" sz="1100">
                <a:latin typeface="Arial" panose="020B0604020202020204" pitchFamily="34" charset="0"/>
                <a:cs typeface="Arial" panose="020B0604020202020204" pitchFamily="34" charset="0"/>
              </a:rPr>
              <a:t>Nil</a:t>
            </a:r>
          </a:p>
          <a:p>
            <a:pPr algn="r">
              <a:lnSpc>
                <a:spcPct val="90000"/>
              </a:lnSpc>
            </a:pPr>
            <a:r>
              <a:rPr lang="en-US" sz="1100">
                <a:latin typeface="Arial" panose="020B0604020202020204" pitchFamily="34" charset="0"/>
                <a:cs typeface="Arial" panose="020B0604020202020204" pitchFamily="34" charset="0"/>
              </a:rPr>
              <a:t>Nil</a:t>
            </a:r>
          </a:p>
          <a:p>
            <a:pPr algn="r">
              <a:lnSpc>
                <a:spcPct val="90000"/>
              </a:lnSpc>
            </a:pPr>
            <a:r>
              <a:rPr lang="en-US" sz="1100">
                <a:latin typeface="Arial" panose="020B0604020202020204" pitchFamily="34" charset="0"/>
                <a:cs typeface="Arial" panose="020B0604020202020204" pitchFamily="34" charset="0"/>
              </a:rPr>
              <a:t>Nil</a:t>
            </a:r>
          </a:p>
        </p:txBody>
      </p:sp>
      <p:sp>
        <p:nvSpPr>
          <p:cNvPr id="258140" name="Rectangle 92"/>
          <p:cNvSpPr>
            <a:spLocks noChangeArrowheads="1"/>
          </p:cNvSpPr>
          <p:nvPr/>
        </p:nvSpPr>
        <p:spPr bwMode="auto">
          <a:xfrm>
            <a:off x="6820149" y="3017846"/>
            <a:ext cx="460126" cy="397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r">
              <a:lnSpc>
                <a:spcPct val="90000"/>
              </a:lnSpc>
            </a:pPr>
            <a:endParaRPr lang="en-US" sz="1100">
              <a:latin typeface="Arial" panose="020B0604020202020204" pitchFamily="34" charset="0"/>
              <a:cs typeface="Arial" panose="020B0604020202020204" pitchFamily="34" charset="0"/>
            </a:endParaRPr>
          </a:p>
          <a:p>
            <a:pPr algn="r">
              <a:lnSpc>
                <a:spcPct val="90000"/>
              </a:lnSpc>
            </a:pPr>
            <a:r>
              <a:rPr lang="en-US" sz="1100">
                <a:latin typeface="Arial" panose="020B0604020202020204" pitchFamily="34" charset="0"/>
                <a:cs typeface="Arial" panose="020B0604020202020204" pitchFamily="34" charset="0"/>
              </a:rPr>
              <a:t>43.8</a:t>
            </a:r>
          </a:p>
        </p:txBody>
      </p:sp>
      <p:sp>
        <p:nvSpPr>
          <p:cNvPr id="258141" name="Rectangle 93"/>
          <p:cNvSpPr>
            <a:spLocks noChangeArrowheads="1"/>
          </p:cNvSpPr>
          <p:nvPr/>
        </p:nvSpPr>
        <p:spPr bwMode="auto">
          <a:xfrm>
            <a:off x="5100638" y="3856046"/>
            <a:ext cx="936154" cy="397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nSpc>
                <a:spcPct val="90000"/>
              </a:lnSpc>
            </a:pPr>
            <a:r>
              <a:rPr lang="en-US" sz="1100" b="1">
                <a:latin typeface="Arial" panose="020B0604020202020204" pitchFamily="34" charset="0"/>
                <a:cs typeface="Arial" panose="020B0604020202020204" pitchFamily="34" charset="0"/>
              </a:rPr>
              <a:t>British Gas</a:t>
            </a:r>
            <a:endParaRPr lang="en-US" sz="1100">
              <a:latin typeface="Arial" panose="020B0604020202020204" pitchFamily="34" charset="0"/>
              <a:cs typeface="Arial" panose="020B0604020202020204" pitchFamily="34" charset="0"/>
            </a:endParaRPr>
          </a:p>
          <a:p>
            <a:pPr>
              <a:lnSpc>
                <a:spcPct val="90000"/>
              </a:lnSpc>
            </a:pPr>
            <a:r>
              <a:rPr lang="en-US" sz="1100">
                <a:latin typeface="Arial" panose="020B0604020202020204" pitchFamily="34" charset="0"/>
                <a:cs typeface="Arial" panose="020B0604020202020204" pitchFamily="34" charset="0"/>
              </a:rPr>
              <a:t>700</a:t>
            </a:r>
          </a:p>
        </p:txBody>
      </p:sp>
      <p:sp>
        <p:nvSpPr>
          <p:cNvPr id="258142" name="Rectangle 94"/>
          <p:cNvSpPr>
            <a:spLocks noChangeArrowheads="1"/>
          </p:cNvSpPr>
          <p:nvPr/>
        </p:nvSpPr>
        <p:spPr bwMode="auto">
          <a:xfrm>
            <a:off x="6022832" y="3856046"/>
            <a:ext cx="343043" cy="854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r">
              <a:lnSpc>
                <a:spcPct val="90000"/>
              </a:lnSpc>
            </a:pPr>
            <a:r>
              <a:rPr lang="en-US" sz="1100">
                <a:latin typeface="Arial" panose="020B0604020202020204" pitchFamily="34" charset="0"/>
                <a:cs typeface="Arial" panose="020B0604020202020204" pitchFamily="34" charset="0"/>
              </a:rPr>
              <a:t>10</a:t>
            </a:r>
          </a:p>
          <a:p>
            <a:pPr algn="r">
              <a:lnSpc>
                <a:spcPct val="90000"/>
              </a:lnSpc>
            </a:pPr>
            <a:r>
              <a:rPr lang="en-US" sz="1100">
                <a:latin typeface="Arial" panose="020B0604020202020204" pitchFamily="34" charset="0"/>
                <a:cs typeface="Arial" panose="020B0604020202020204" pitchFamily="34" charset="0"/>
              </a:rPr>
              <a:t>11</a:t>
            </a:r>
          </a:p>
          <a:p>
            <a:pPr algn="r">
              <a:lnSpc>
                <a:spcPct val="90000"/>
              </a:lnSpc>
            </a:pPr>
            <a:r>
              <a:rPr lang="en-US" sz="1100">
                <a:latin typeface="Arial" panose="020B0604020202020204" pitchFamily="34" charset="0"/>
                <a:cs typeface="Arial" panose="020B0604020202020204" pitchFamily="34" charset="0"/>
              </a:rPr>
              <a:t>12</a:t>
            </a:r>
          </a:p>
          <a:p>
            <a:pPr algn="r">
              <a:lnSpc>
                <a:spcPct val="90000"/>
              </a:lnSpc>
            </a:pPr>
            <a:r>
              <a:rPr lang="en-US" sz="1100">
                <a:latin typeface="Arial" panose="020B0604020202020204" pitchFamily="34" charset="0"/>
                <a:cs typeface="Arial" panose="020B0604020202020204" pitchFamily="34" charset="0"/>
              </a:rPr>
              <a:t>13</a:t>
            </a:r>
          </a:p>
          <a:p>
            <a:pPr algn="r">
              <a:lnSpc>
                <a:spcPct val="90000"/>
              </a:lnSpc>
            </a:pPr>
            <a:r>
              <a:rPr lang="en-US" sz="1100">
                <a:latin typeface="Arial" panose="020B0604020202020204" pitchFamily="34" charset="0"/>
                <a:cs typeface="Arial" panose="020B0604020202020204" pitchFamily="34" charset="0"/>
              </a:rPr>
              <a:t>14</a:t>
            </a:r>
          </a:p>
        </p:txBody>
      </p:sp>
      <p:sp>
        <p:nvSpPr>
          <p:cNvPr id="258143" name="Rectangle 95"/>
          <p:cNvSpPr>
            <a:spLocks noChangeArrowheads="1"/>
          </p:cNvSpPr>
          <p:nvPr/>
        </p:nvSpPr>
        <p:spPr bwMode="auto">
          <a:xfrm>
            <a:off x="6366561" y="3856046"/>
            <a:ext cx="421589" cy="854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r">
              <a:lnSpc>
                <a:spcPct val="90000"/>
              </a:lnSpc>
            </a:pPr>
            <a:r>
              <a:rPr lang="en-US" sz="1100">
                <a:latin typeface="Arial" panose="020B0604020202020204" pitchFamily="34" charset="0"/>
                <a:cs typeface="Arial" panose="020B0604020202020204" pitchFamily="34" charset="0"/>
              </a:rPr>
              <a:t>500</a:t>
            </a:r>
          </a:p>
          <a:p>
            <a:pPr algn="r">
              <a:lnSpc>
                <a:spcPct val="90000"/>
              </a:lnSpc>
            </a:pPr>
            <a:r>
              <a:rPr lang="en-US" sz="1100">
                <a:latin typeface="Arial" panose="020B0604020202020204" pitchFamily="34" charset="0"/>
                <a:cs typeface="Arial" panose="020B0604020202020204" pitchFamily="34" charset="0"/>
              </a:rPr>
              <a:t>100</a:t>
            </a:r>
          </a:p>
          <a:p>
            <a:pPr algn="r">
              <a:lnSpc>
                <a:spcPct val="90000"/>
              </a:lnSpc>
            </a:pPr>
            <a:r>
              <a:rPr lang="en-US" sz="1100">
                <a:latin typeface="Arial" panose="020B0604020202020204" pitchFamily="34" charset="0"/>
                <a:cs typeface="Arial" panose="020B0604020202020204" pitchFamily="34" charset="0"/>
              </a:rPr>
              <a:t>50</a:t>
            </a:r>
          </a:p>
          <a:p>
            <a:pPr algn="r">
              <a:lnSpc>
                <a:spcPct val="90000"/>
              </a:lnSpc>
            </a:pPr>
            <a:r>
              <a:rPr lang="en-US" sz="1100">
                <a:latin typeface="Arial" panose="020B0604020202020204" pitchFamily="34" charset="0"/>
                <a:cs typeface="Arial" panose="020B0604020202020204" pitchFamily="34" charset="0"/>
              </a:rPr>
              <a:t>Nil</a:t>
            </a:r>
          </a:p>
          <a:p>
            <a:pPr algn="r">
              <a:lnSpc>
                <a:spcPct val="90000"/>
              </a:lnSpc>
            </a:pPr>
            <a:r>
              <a:rPr lang="en-US" sz="1100">
                <a:latin typeface="Arial" panose="020B0604020202020204" pitchFamily="34" charset="0"/>
                <a:cs typeface="Arial" panose="020B0604020202020204" pitchFamily="34" charset="0"/>
              </a:rPr>
              <a:t>50</a:t>
            </a:r>
          </a:p>
        </p:txBody>
      </p:sp>
      <p:sp>
        <p:nvSpPr>
          <p:cNvPr id="258144" name="Rectangle 96"/>
          <p:cNvSpPr>
            <a:spLocks noChangeArrowheads="1"/>
          </p:cNvSpPr>
          <p:nvPr/>
        </p:nvSpPr>
        <p:spPr bwMode="auto">
          <a:xfrm>
            <a:off x="6820149" y="3856046"/>
            <a:ext cx="460126" cy="854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r">
              <a:lnSpc>
                <a:spcPct val="90000"/>
              </a:lnSpc>
            </a:pPr>
            <a:r>
              <a:rPr lang="en-US" sz="1100">
                <a:latin typeface="Arial" panose="020B0604020202020204" pitchFamily="34" charset="0"/>
                <a:cs typeface="Arial" panose="020B0604020202020204" pitchFamily="34" charset="0"/>
              </a:rPr>
              <a:t>19.6</a:t>
            </a:r>
          </a:p>
          <a:p>
            <a:pPr algn="r">
              <a:lnSpc>
                <a:spcPct val="90000"/>
              </a:lnSpc>
            </a:pPr>
            <a:r>
              <a:rPr lang="en-US" sz="1100">
                <a:latin typeface="Arial" panose="020B0604020202020204" pitchFamily="34" charset="0"/>
                <a:cs typeface="Arial" panose="020B0604020202020204" pitchFamily="34" charset="0"/>
              </a:rPr>
              <a:t>12.5</a:t>
            </a:r>
          </a:p>
          <a:p>
            <a:pPr algn="r">
              <a:lnSpc>
                <a:spcPct val="90000"/>
              </a:lnSpc>
            </a:pPr>
            <a:r>
              <a:rPr lang="en-US" sz="1100">
                <a:latin typeface="Arial" panose="020B0604020202020204" pitchFamily="34" charset="0"/>
                <a:cs typeface="Arial" panose="020B0604020202020204" pitchFamily="34" charset="0"/>
              </a:rPr>
              <a:t>4.5</a:t>
            </a:r>
          </a:p>
          <a:p>
            <a:pPr algn="r">
              <a:lnSpc>
                <a:spcPct val="90000"/>
              </a:lnSpc>
            </a:pPr>
            <a:endParaRPr lang="en-US" sz="1100">
              <a:latin typeface="Arial" panose="020B0604020202020204" pitchFamily="34" charset="0"/>
              <a:cs typeface="Arial" panose="020B0604020202020204" pitchFamily="34" charset="0"/>
            </a:endParaRPr>
          </a:p>
          <a:p>
            <a:pPr algn="r">
              <a:lnSpc>
                <a:spcPct val="90000"/>
              </a:lnSpc>
            </a:pPr>
            <a:r>
              <a:rPr lang="en-US" sz="1100">
                <a:latin typeface="Arial" panose="020B0604020202020204" pitchFamily="34" charset="0"/>
                <a:cs typeface="Arial" panose="020B0604020202020204" pitchFamily="34" charset="0"/>
              </a:rPr>
              <a:t>5.6</a:t>
            </a:r>
          </a:p>
        </p:txBody>
      </p:sp>
      <p:sp>
        <p:nvSpPr>
          <p:cNvPr id="258145" name="Rectangle 97"/>
          <p:cNvSpPr>
            <a:spLocks noChangeArrowheads="1"/>
          </p:cNvSpPr>
          <p:nvPr/>
        </p:nvSpPr>
        <p:spPr bwMode="auto">
          <a:xfrm>
            <a:off x="5100638" y="4694246"/>
            <a:ext cx="907300" cy="397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nSpc>
                <a:spcPct val="90000"/>
              </a:lnSpc>
            </a:pPr>
            <a:r>
              <a:rPr lang="en-US" sz="1100" b="1">
                <a:latin typeface="Arial" panose="020B0604020202020204" pitchFamily="34" charset="0"/>
                <a:cs typeface="Arial" panose="020B0604020202020204" pitchFamily="34" charset="0"/>
              </a:rPr>
              <a:t>Contractor</a:t>
            </a:r>
            <a:endParaRPr lang="en-US" sz="1100">
              <a:latin typeface="Arial" panose="020B0604020202020204" pitchFamily="34" charset="0"/>
              <a:cs typeface="Arial" panose="020B0604020202020204" pitchFamily="34" charset="0"/>
            </a:endParaRPr>
          </a:p>
          <a:p>
            <a:pPr>
              <a:lnSpc>
                <a:spcPct val="90000"/>
              </a:lnSpc>
            </a:pPr>
            <a:r>
              <a:rPr lang="en-US" sz="1100">
                <a:latin typeface="Arial" panose="020B0604020202020204" pitchFamily="34" charset="0"/>
                <a:cs typeface="Arial" panose="020B0604020202020204" pitchFamily="34" charset="0"/>
              </a:rPr>
              <a:t>200</a:t>
            </a:r>
          </a:p>
        </p:txBody>
      </p:sp>
      <p:sp>
        <p:nvSpPr>
          <p:cNvPr id="258146" name="Rectangle 98"/>
          <p:cNvSpPr>
            <a:spLocks noChangeArrowheads="1"/>
          </p:cNvSpPr>
          <p:nvPr/>
        </p:nvSpPr>
        <p:spPr bwMode="auto">
          <a:xfrm>
            <a:off x="6022832" y="4694246"/>
            <a:ext cx="343043" cy="854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r">
              <a:lnSpc>
                <a:spcPct val="90000"/>
              </a:lnSpc>
            </a:pPr>
            <a:r>
              <a:rPr lang="en-US" sz="1100">
                <a:latin typeface="Arial" panose="020B0604020202020204" pitchFamily="34" charset="0"/>
                <a:cs typeface="Arial" panose="020B0604020202020204" pitchFamily="34" charset="0"/>
              </a:rPr>
              <a:t>10</a:t>
            </a:r>
          </a:p>
          <a:p>
            <a:pPr algn="r">
              <a:lnSpc>
                <a:spcPct val="90000"/>
              </a:lnSpc>
            </a:pPr>
            <a:r>
              <a:rPr lang="en-US" sz="1100">
                <a:latin typeface="Arial" panose="020B0604020202020204" pitchFamily="34" charset="0"/>
                <a:cs typeface="Arial" panose="020B0604020202020204" pitchFamily="34" charset="0"/>
              </a:rPr>
              <a:t>11</a:t>
            </a:r>
          </a:p>
          <a:p>
            <a:pPr algn="r">
              <a:lnSpc>
                <a:spcPct val="90000"/>
              </a:lnSpc>
            </a:pPr>
            <a:r>
              <a:rPr lang="en-US" sz="1100">
                <a:latin typeface="Arial" panose="020B0604020202020204" pitchFamily="34" charset="0"/>
                <a:cs typeface="Arial" panose="020B0604020202020204" pitchFamily="34" charset="0"/>
              </a:rPr>
              <a:t>12</a:t>
            </a:r>
          </a:p>
          <a:p>
            <a:pPr algn="r">
              <a:lnSpc>
                <a:spcPct val="90000"/>
              </a:lnSpc>
            </a:pPr>
            <a:r>
              <a:rPr lang="en-US" sz="1100">
                <a:latin typeface="Arial" panose="020B0604020202020204" pitchFamily="34" charset="0"/>
                <a:cs typeface="Arial" panose="020B0604020202020204" pitchFamily="34" charset="0"/>
              </a:rPr>
              <a:t>13</a:t>
            </a:r>
          </a:p>
          <a:p>
            <a:pPr algn="r">
              <a:lnSpc>
                <a:spcPct val="90000"/>
              </a:lnSpc>
            </a:pPr>
            <a:r>
              <a:rPr lang="en-US" sz="1100">
                <a:latin typeface="Arial" panose="020B0604020202020204" pitchFamily="34" charset="0"/>
                <a:cs typeface="Arial" panose="020B0604020202020204" pitchFamily="34" charset="0"/>
              </a:rPr>
              <a:t>14</a:t>
            </a:r>
          </a:p>
        </p:txBody>
      </p:sp>
      <p:sp>
        <p:nvSpPr>
          <p:cNvPr id="258147" name="Rectangle 99"/>
          <p:cNvSpPr>
            <a:spLocks noChangeArrowheads="1"/>
          </p:cNvSpPr>
          <p:nvPr/>
        </p:nvSpPr>
        <p:spPr bwMode="auto">
          <a:xfrm>
            <a:off x="6366561" y="4694246"/>
            <a:ext cx="421589" cy="854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r">
              <a:lnSpc>
                <a:spcPct val="90000"/>
              </a:lnSpc>
            </a:pPr>
            <a:r>
              <a:rPr lang="en-US" sz="1100">
                <a:latin typeface="Arial" panose="020B0604020202020204" pitchFamily="34" charset="0"/>
                <a:cs typeface="Arial" panose="020B0604020202020204" pitchFamily="34" charset="0"/>
              </a:rPr>
              <a:t>Nil</a:t>
            </a:r>
          </a:p>
          <a:p>
            <a:pPr algn="r">
              <a:lnSpc>
                <a:spcPct val="90000"/>
              </a:lnSpc>
            </a:pPr>
            <a:r>
              <a:rPr lang="en-US" sz="1100">
                <a:latin typeface="Arial" panose="020B0604020202020204" pitchFamily="34" charset="0"/>
                <a:cs typeface="Arial" panose="020B0604020202020204" pitchFamily="34" charset="0"/>
              </a:rPr>
              <a:t>100</a:t>
            </a:r>
          </a:p>
          <a:p>
            <a:pPr algn="r">
              <a:lnSpc>
                <a:spcPct val="90000"/>
              </a:lnSpc>
            </a:pPr>
            <a:r>
              <a:rPr lang="en-US" sz="1100">
                <a:latin typeface="Arial" panose="020B0604020202020204" pitchFamily="34" charset="0"/>
                <a:cs typeface="Arial" panose="020B0604020202020204" pitchFamily="34" charset="0"/>
              </a:rPr>
              <a:t>Nil</a:t>
            </a:r>
          </a:p>
          <a:p>
            <a:pPr algn="r">
              <a:lnSpc>
                <a:spcPct val="90000"/>
              </a:lnSpc>
            </a:pPr>
            <a:r>
              <a:rPr lang="en-US" sz="1100">
                <a:latin typeface="Arial" panose="020B0604020202020204" pitchFamily="34" charset="0"/>
                <a:cs typeface="Arial" panose="020B0604020202020204" pitchFamily="34" charset="0"/>
              </a:rPr>
              <a:t>Nil</a:t>
            </a:r>
          </a:p>
          <a:p>
            <a:pPr algn="r">
              <a:lnSpc>
                <a:spcPct val="90000"/>
              </a:lnSpc>
            </a:pPr>
            <a:r>
              <a:rPr lang="en-US" sz="1100">
                <a:latin typeface="Arial" panose="020B0604020202020204" pitchFamily="34" charset="0"/>
                <a:cs typeface="Arial" panose="020B0604020202020204" pitchFamily="34" charset="0"/>
              </a:rPr>
              <a:t>100</a:t>
            </a:r>
          </a:p>
        </p:txBody>
      </p:sp>
      <p:sp>
        <p:nvSpPr>
          <p:cNvPr id="258148" name="Rectangle 100"/>
          <p:cNvSpPr>
            <a:spLocks noChangeArrowheads="1"/>
          </p:cNvSpPr>
          <p:nvPr/>
        </p:nvSpPr>
        <p:spPr bwMode="auto">
          <a:xfrm>
            <a:off x="6820149" y="4694246"/>
            <a:ext cx="460126" cy="854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r">
              <a:lnSpc>
                <a:spcPct val="90000"/>
              </a:lnSpc>
            </a:pPr>
            <a:endParaRPr lang="en-US" sz="1100">
              <a:latin typeface="Arial" panose="020B0604020202020204" pitchFamily="34" charset="0"/>
              <a:cs typeface="Arial" panose="020B0604020202020204" pitchFamily="34" charset="0"/>
            </a:endParaRPr>
          </a:p>
          <a:p>
            <a:pPr algn="r">
              <a:lnSpc>
                <a:spcPct val="90000"/>
              </a:lnSpc>
            </a:pPr>
            <a:r>
              <a:rPr lang="en-US" sz="1100">
                <a:latin typeface="Arial" panose="020B0604020202020204" pitchFamily="34" charset="0"/>
                <a:cs typeface="Arial" panose="020B0604020202020204" pitchFamily="34" charset="0"/>
              </a:rPr>
              <a:t>12.5</a:t>
            </a:r>
          </a:p>
          <a:p>
            <a:pPr algn="r">
              <a:lnSpc>
                <a:spcPct val="90000"/>
              </a:lnSpc>
            </a:pPr>
            <a:endParaRPr lang="en-US" sz="1100">
              <a:latin typeface="Arial" panose="020B0604020202020204" pitchFamily="34" charset="0"/>
              <a:cs typeface="Arial" panose="020B0604020202020204" pitchFamily="34" charset="0"/>
            </a:endParaRPr>
          </a:p>
          <a:p>
            <a:pPr algn="r">
              <a:lnSpc>
                <a:spcPct val="90000"/>
              </a:lnSpc>
            </a:pPr>
            <a:endParaRPr lang="en-US" sz="1100">
              <a:latin typeface="Arial" panose="020B0604020202020204" pitchFamily="34" charset="0"/>
              <a:cs typeface="Arial" panose="020B0604020202020204" pitchFamily="34" charset="0"/>
            </a:endParaRPr>
          </a:p>
          <a:p>
            <a:pPr algn="r">
              <a:lnSpc>
                <a:spcPct val="90000"/>
              </a:lnSpc>
            </a:pPr>
            <a:r>
              <a:rPr lang="en-US" sz="1100">
                <a:latin typeface="Arial" panose="020B0604020202020204" pitchFamily="34" charset="0"/>
                <a:cs typeface="Arial" panose="020B0604020202020204" pitchFamily="34" charset="0"/>
              </a:rPr>
              <a:t>11.1</a:t>
            </a:r>
          </a:p>
        </p:txBody>
      </p:sp>
      <p:sp>
        <p:nvSpPr>
          <p:cNvPr id="258149" name="Rectangle 101"/>
          <p:cNvSpPr>
            <a:spLocks noChangeArrowheads="1"/>
          </p:cNvSpPr>
          <p:nvPr/>
        </p:nvSpPr>
        <p:spPr bwMode="auto">
          <a:xfrm>
            <a:off x="5100638" y="5532446"/>
            <a:ext cx="923330" cy="397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nSpc>
                <a:spcPct val="90000"/>
              </a:lnSpc>
            </a:pPr>
            <a:r>
              <a:rPr lang="en-US" sz="1100" b="1">
                <a:latin typeface="Arial" panose="020B0604020202020204" pitchFamily="34" charset="0"/>
                <a:cs typeface="Arial" panose="020B0604020202020204" pitchFamily="34" charset="0"/>
              </a:rPr>
              <a:t>Consultant</a:t>
            </a:r>
            <a:endParaRPr lang="en-US" sz="1100">
              <a:latin typeface="Arial" panose="020B0604020202020204" pitchFamily="34" charset="0"/>
              <a:cs typeface="Arial" panose="020B0604020202020204" pitchFamily="34" charset="0"/>
            </a:endParaRPr>
          </a:p>
          <a:p>
            <a:pPr>
              <a:lnSpc>
                <a:spcPct val="90000"/>
              </a:lnSpc>
            </a:pPr>
            <a:r>
              <a:rPr lang="en-US" sz="1100">
                <a:latin typeface="Arial" panose="020B0604020202020204" pitchFamily="34" charset="0"/>
                <a:cs typeface="Arial" panose="020B0604020202020204" pitchFamily="34" charset="0"/>
              </a:rPr>
              <a:t>550</a:t>
            </a:r>
          </a:p>
        </p:txBody>
      </p:sp>
      <p:sp>
        <p:nvSpPr>
          <p:cNvPr id="258150" name="Rectangle 102"/>
          <p:cNvSpPr>
            <a:spLocks noChangeArrowheads="1"/>
          </p:cNvSpPr>
          <p:nvPr/>
        </p:nvSpPr>
        <p:spPr bwMode="auto">
          <a:xfrm>
            <a:off x="6022832" y="5532446"/>
            <a:ext cx="343043" cy="854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r">
              <a:lnSpc>
                <a:spcPct val="90000"/>
              </a:lnSpc>
            </a:pPr>
            <a:r>
              <a:rPr lang="en-US" sz="1100">
                <a:latin typeface="Arial" panose="020B0604020202020204" pitchFamily="34" charset="0"/>
                <a:cs typeface="Arial" panose="020B0604020202020204" pitchFamily="34" charset="0"/>
              </a:rPr>
              <a:t>10</a:t>
            </a:r>
          </a:p>
          <a:p>
            <a:pPr algn="r">
              <a:lnSpc>
                <a:spcPct val="90000"/>
              </a:lnSpc>
            </a:pPr>
            <a:r>
              <a:rPr lang="en-US" sz="1100">
                <a:latin typeface="Arial" panose="020B0604020202020204" pitchFamily="34" charset="0"/>
                <a:cs typeface="Arial" panose="020B0604020202020204" pitchFamily="34" charset="0"/>
              </a:rPr>
              <a:t>11</a:t>
            </a:r>
          </a:p>
          <a:p>
            <a:pPr algn="r">
              <a:lnSpc>
                <a:spcPct val="90000"/>
              </a:lnSpc>
            </a:pPr>
            <a:r>
              <a:rPr lang="en-US" sz="1100">
                <a:latin typeface="Arial" panose="020B0604020202020204" pitchFamily="34" charset="0"/>
                <a:cs typeface="Arial" panose="020B0604020202020204" pitchFamily="34" charset="0"/>
              </a:rPr>
              <a:t>12</a:t>
            </a:r>
          </a:p>
          <a:p>
            <a:pPr algn="r">
              <a:lnSpc>
                <a:spcPct val="90000"/>
              </a:lnSpc>
            </a:pPr>
            <a:r>
              <a:rPr lang="en-US" sz="1100">
                <a:latin typeface="Arial" panose="020B0604020202020204" pitchFamily="34" charset="0"/>
                <a:cs typeface="Arial" panose="020B0604020202020204" pitchFamily="34" charset="0"/>
              </a:rPr>
              <a:t>13</a:t>
            </a:r>
          </a:p>
          <a:p>
            <a:pPr algn="r">
              <a:lnSpc>
                <a:spcPct val="90000"/>
              </a:lnSpc>
            </a:pPr>
            <a:r>
              <a:rPr lang="en-US" sz="1100">
                <a:latin typeface="Arial" panose="020B0604020202020204" pitchFamily="34" charset="0"/>
                <a:cs typeface="Arial" panose="020B0604020202020204" pitchFamily="34" charset="0"/>
              </a:rPr>
              <a:t>14</a:t>
            </a:r>
          </a:p>
        </p:txBody>
      </p:sp>
      <p:sp>
        <p:nvSpPr>
          <p:cNvPr id="258151" name="Rectangle 103"/>
          <p:cNvSpPr>
            <a:spLocks noChangeArrowheads="1"/>
          </p:cNvSpPr>
          <p:nvPr/>
        </p:nvSpPr>
        <p:spPr bwMode="auto">
          <a:xfrm>
            <a:off x="6366561" y="5532446"/>
            <a:ext cx="421589" cy="854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r">
              <a:lnSpc>
                <a:spcPct val="90000"/>
              </a:lnSpc>
            </a:pPr>
            <a:r>
              <a:rPr lang="en-US" sz="1100">
                <a:latin typeface="Arial" panose="020B0604020202020204" pitchFamily="34" charset="0"/>
                <a:cs typeface="Arial" panose="020B0604020202020204" pitchFamily="34" charset="0"/>
              </a:rPr>
              <a:t>Nil</a:t>
            </a:r>
          </a:p>
          <a:p>
            <a:pPr algn="r">
              <a:lnSpc>
                <a:spcPct val="90000"/>
              </a:lnSpc>
            </a:pPr>
            <a:r>
              <a:rPr lang="en-US" sz="1100">
                <a:latin typeface="Arial" panose="020B0604020202020204" pitchFamily="34" charset="0"/>
                <a:cs typeface="Arial" panose="020B0604020202020204" pitchFamily="34" charset="0"/>
              </a:rPr>
              <a:t>Nil</a:t>
            </a:r>
          </a:p>
          <a:p>
            <a:pPr algn="r">
              <a:lnSpc>
                <a:spcPct val="90000"/>
              </a:lnSpc>
            </a:pPr>
            <a:r>
              <a:rPr lang="en-US" sz="1100">
                <a:latin typeface="Arial" panose="020B0604020202020204" pitchFamily="34" charset="0"/>
                <a:cs typeface="Arial" panose="020B0604020202020204" pitchFamily="34" charset="0"/>
              </a:rPr>
              <a:t>Nil</a:t>
            </a:r>
          </a:p>
          <a:p>
            <a:pPr algn="r">
              <a:lnSpc>
                <a:spcPct val="90000"/>
              </a:lnSpc>
            </a:pPr>
            <a:r>
              <a:rPr lang="en-US" sz="1100">
                <a:latin typeface="Arial" panose="020B0604020202020204" pitchFamily="34" charset="0"/>
                <a:cs typeface="Arial" panose="020B0604020202020204" pitchFamily="34" charset="0"/>
              </a:rPr>
              <a:t>50</a:t>
            </a:r>
          </a:p>
          <a:p>
            <a:pPr algn="r">
              <a:lnSpc>
                <a:spcPct val="90000"/>
              </a:lnSpc>
            </a:pPr>
            <a:r>
              <a:rPr lang="en-US" sz="1100">
                <a:latin typeface="Arial" panose="020B0604020202020204" pitchFamily="34" charset="0"/>
                <a:cs typeface="Arial" panose="020B0604020202020204" pitchFamily="34" charset="0"/>
              </a:rPr>
              <a:t>500</a:t>
            </a:r>
          </a:p>
        </p:txBody>
      </p:sp>
      <p:sp>
        <p:nvSpPr>
          <p:cNvPr id="258152" name="Rectangle 104"/>
          <p:cNvSpPr>
            <a:spLocks noChangeArrowheads="1"/>
          </p:cNvSpPr>
          <p:nvPr/>
        </p:nvSpPr>
        <p:spPr bwMode="auto">
          <a:xfrm>
            <a:off x="6820149" y="5532446"/>
            <a:ext cx="460126" cy="854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r">
              <a:lnSpc>
                <a:spcPct val="90000"/>
              </a:lnSpc>
            </a:pPr>
            <a:endParaRPr lang="en-US" sz="1100">
              <a:latin typeface="Arial" panose="020B0604020202020204" pitchFamily="34" charset="0"/>
              <a:cs typeface="Arial" panose="020B0604020202020204" pitchFamily="34" charset="0"/>
            </a:endParaRPr>
          </a:p>
          <a:p>
            <a:pPr algn="r">
              <a:lnSpc>
                <a:spcPct val="90000"/>
              </a:lnSpc>
            </a:pPr>
            <a:endParaRPr lang="en-US" sz="1100">
              <a:latin typeface="Arial" panose="020B0604020202020204" pitchFamily="34" charset="0"/>
              <a:cs typeface="Arial" panose="020B0604020202020204" pitchFamily="34" charset="0"/>
            </a:endParaRPr>
          </a:p>
          <a:p>
            <a:pPr algn="r">
              <a:lnSpc>
                <a:spcPct val="90000"/>
              </a:lnSpc>
            </a:pPr>
            <a:endParaRPr lang="en-US" sz="1100">
              <a:latin typeface="Arial" panose="020B0604020202020204" pitchFamily="34" charset="0"/>
              <a:cs typeface="Arial" panose="020B0604020202020204" pitchFamily="34" charset="0"/>
            </a:endParaRPr>
          </a:p>
          <a:p>
            <a:pPr algn="r">
              <a:lnSpc>
                <a:spcPct val="90000"/>
              </a:lnSpc>
            </a:pPr>
            <a:r>
              <a:rPr lang="en-US" sz="1100">
                <a:latin typeface="Arial" panose="020B0604020202020204" pitchFamily="34" charset="0"/>
                <a:cs typeface="Arial" panose="020B0604020202020204" pitchFamily="34" charset="0"/>
              </a:rPr>
              <a:t>50.1</a:t>
            </a:r>
          </a:p>
          <a:p>
            <a:pPr algn="r">
              <a:lnSpc>
                <a:spcPct val="90000"/>
              </a:lnSpc>
            </a:pPr>
            <a:r>
              <a:rPr lang="en-US" sz="1100">
                <a:latin typeface="Arial" panose="020B0604020202020204" pitchFamily="34" charset="0"/>
                <a:cs typeface="Arial" panose="020B0604020202020204" pitchFamily="34" charset="0"/>
              </a:rPr>
              <a:t>55.6</a:t>
            </a:r>
          </a:p>
        </p:txBody>
      </p:sp>
      <p:sp>
        <p:nvSpPr>
          <p:cNvPr id="258153" name="Rectangle 105"/>
          <p:cNvSpPr>
            <a:spLocks noChangeArrowheads="1"/>
          </p:cNvSpPr>
          <p:nvPr/>
        </p:nvSpPr>
        <p:spPr bwMode="auto">
          <a:xfrm>
            <a:off x="7229475" y="1493846"/>
            <a:ext cx="381515" cy="24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nSpc>
                <a:spcPct val="90000"/>
              </a:lnSpc>
            </a:pPr>
            <a:r>
              <a:rPr lang="en-US" sz="1100" b="1">
                <a:latin typeface="Arial" panose="020B0604020202020204" pitchFamily="34" charset="0"/>
                <a:cs typeface="Arial" panose="020B0604020202020204" pitchFamily="34" charset="0"/>
              </a:rPr>
              <a:t>10.</a:t>
            </a:r>
          </a:p>
        </p:txBody>
      </p:sp>
      <p:sp>
        <p:nvSpPr>
          <p:cNvPr id="258154" name="Rectangle 106"/>
          <p:cNvSpPr>
            <a:spLocks noChangeArrowheads="1"/>
          </p:cNvSpPr>
          <p:nvPr/>
        </p:nvSpPr>
        <p:spPr bwMode="auto">
          <a:xfrm>
            <a:off x="8336580" y="1493846"/>
            <a:ext cx="264495" cy="854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r">
              <a:lnSpc>
                <a:spcPct val="90000"/>
              </a:lnSpc>
            </a:pPr>
            <a:r>
              <a:rPr lang="en-US" sz="1100">
                <a:latin typeface="Arial" panose="020B0604020202020204" pitchFamily="34" charset="0"/>
                <a:cs typeface="Arial" panose="020B0604020202020204" pitchFamily="34" charset="0"/>
              </a:rPr>
              <a:t>5</a:t>
            </a:r>
          </a:p>
          <a:p>
            <a:pPr algn="r">
              <a:lnSpc>
                <a:spcPct val="90000"/>
              </a:lnSpc>
            </a:pPr>
            <a:r>
              <a:rPr lang="en-US" sz="1100">
                <a:latin typeface="Arial" panose="020B0604020202020204" pitchFamily="34" charset="0"/>
                <a:cs typeface="Arial" panose="020B0604020202020204" pitchFamily="34" charset="0"/>
              </a:rPr>
              <a:t>6</a:t>
            </a:r>
          </a:p>
          <a:p>
            <a:pPr algn="r">
              <a:lnSpc>
                <a:spcPct val="90000"/>
              </a:lnSpc>
            </a:pPr>
            <a:r>
              <a:rPr lang="en-US" sz="1100">
                <a:latin typeface="Arial" panose="020B0604020202020204" pitchFamily="34" charset="0"/>
                <a:cs typeface="Arial" panose="020B0604020202020204" pitchFamily="34" charset="0"/>
              </a:rPr>
              <a:t>7</a:t>
            </a:r>
          </a:p>
          <a:p>
            <a:pPr algn="r">
              <a:lnSpc>
                <a:spcPct val="90000"/>
              </a:lnSpc>
            </a:pPr>
            <a:r>
              <a:rPr lang="en-US" sz="1100">
                <a:latin typeface="Arial" panose="020B0604020202020204" pitchFamily="34" charset="0"/>
                <a:cs typeface="Arial" panose="020B0604020202020204" pitchFamily="34" charset="0"/>
              </a:rPr>
              <a:t>8</a:t>
            </a:r>
          </a:p>
          <a:p>
            <a:pPr algn="r">
              <a:lnSpc>
                <a:spcPct val="90000"/>
              </a:lnSpc>
            </a:pPr>
            <a:r>
              <a:rPr lang="en-US" sz="1100">
                <a:latin typeface="Arial" panose="020B0604020202020204" pitchFamily="34" charset="0"/>
                <a:cs typeface="Arial" panose="020B0604020202020204" pitchFamily="34" charset="0"/>
              </a:rPr>
              <a:t>9</a:t>
            </a:r>
          </a:p>
        </p:txBody>
      </p:sp>
      <p:sp>
        <p:nvSpPr>
          <p:cNvPr id="258155" name="Rectangle 107"/>
          <p:cNvSpPr>
            <a:spLocks noChangeArrowheads="1"/>
          </p:cNvSpPr>
          <p:nvPr/>
        </p:nvSpPr>
        <p:spPr bwMode="auto">
          <a:xfrm>
            <a:off x="8467651" y="1493846"/>
            <a:ext cx="500137" cy="854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r">
              <a:lnSpc>
                <a:spcPct val="90000"/>
              </a:lnSpc>
            </a:pPr>
            <a:r>
              <a:rPr lang="en-US" sz="1100">
                <a:latin typeface="Arial" panose="020B0604020202020204" pitchFamily="34" charset="0"/>
                <a:cs typeface="Arial" panose="020B0604020202020204" pitchFamily="34" charset="0"/>
              </a:rPr>
              <a:t>385</a:t>
            </a:r>
          </a:p>
          <a:p>
            <a:pPr algn="r">
              <a:lnSpc>
                <a:spcPct val="90000"/>
              </a:lnSpc>
            </a:pPr>
            <a:r>
              <a:rPr lang="en-US" sz="1100">
                <a:latin typeface="Arial" panose="020B0604020202020204" pitchFamily="34" charset="0"/>
                <a:cs typeface="Arial" panose="020B0604020202020204" pitchFamily="34" charset="0"/>
              </a:rPr>
              <a:t>2010</a:t>
            </a:r>
          </a:p>
          <a:p>
            <a:pPr algn="r">
              <a:lnSpc>
                <a:spcPct val="90000"/>
              </a:lnSpc>
            </a:pPr>
            <a:r>
              <a:rPr lang="en-US" sz="1100">
                <a:latin typeface="Arial" panose="020B0604020202020204" pitchFamily="34" charset="0"/>
                <a:cs typeface="Arial" panose="020B0604020202020204" pitchFamily="34" charset="0"/>
              </a:rPr>
              <a:t>100</a:t>
            </a:r>
          </a:p>
          <a:p>
            <a:pPr algn="r">
              <a:lnSpc>
                <a:spcPct val="90000"/>
              </a:lnSpc>
            </a:pPr>
            <a:r>
              <a:rPr lang="en-US" sz="1100">
                <a:latin typeface="Arial" panose="020B0604020202020204" pitchFamily="34" charset="0"/>
                <a:cs typeface="Arial" panose="020B0604020202020204" pitchFamily="34" charset="0"/>
              </a:rPr>
              <a:t>80</a:t>
            </a:r>
          </a:p>
          <a:p>
            <a:pPr algn="r">
              <a:lnSpc>
                <a:spcPct val="90000"/>
              </a:lnSpc>
            </a:pPr>
            <a:r>
              <a:rPr lang="en-US" sz="1100">
                <a:latin typeface="Arial" panose="020B0604020202020204" pitchFamily="34" charset="0"/>
                <a:cs typeface="Arial" panose="020B0604020202020204" pitchFamily="34" charset="0"/>
              </a:rPr>
              <a:t>Nil</a:t>
            </a:r>
          </a:p>
        </p:txBody>
      </p:sp>
      <p:sp>
        <p:nvSpPr>
          <p:cNvPr id="258156" name="Rectangle 108"/>
          <p:cNvSpPr>
            <a:spLocks noChangeArrowheads="1"/>
          </p:cNvSpPr>
          <p:nvPr/>
        </p:nvSpPr>
        <p:spPr bwMode="auto">
          <a:xfrm>
            <a:off x="7477125" y="1493846"/>
            <a:ext cx="780663" cy="702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nSpc>
                <a:spcPct val="90000"/>
              </a:lnSpc>
            </a:pPr>
            <a:r>
              <a:rPr lang="en-US" sz="1100" b="1">
                <a:latin typeface="Arial" panose="020B0604020202020204" pitchFamily="34" charset="0"/>
                <a:cs typeface="Arial" panose="020B0604020202020204" pitchFamily="34" charset="0"/>
              </a:rPr>
              <a:t>Private</a:t>
            </a:r>
            <a:br>
              <a:rPr lang="en-US" sz="1100" b="1">
                <a:latin typeface="Arial" panose="020B0604020202020204" pitchFamily="34" charset="0"/>
                <a:cs typeface="Arial" panose="020B0604020202020204" pitchFamily="34" charset="0"/>
              </a:rPr>
            </a:br>
            <a:r>
              <a:rPr lang="en-US" sz="1100" b="1">
                <a:latin typeface="Arial" panose="020B0604020202020204" pitchFamily="34" charset="0"/>
                <a:cs typeface="Arial" panose="020B0604020202020204" pitchFamily="34" charset="0"/>
              </a:rPr>
              <a:t>Exitsting</a:t>
            </a:r>
            <a:endParaRPr lang="en-US" sz="1100">
              <a:latin typeface="Arial" panose="020B0604020202020204" pitchFamily="34" charset="0"/>
              <a:cs typeface="Arial" panose="020B0604020202020204" pitchFamily="34" charset="0"/>
            </a:endParaRPr>
          </a:p>
          <a:p>
            <a:pPr>
              <a:lnSpc>
                <a:spcPct val="90000"/>
              </a:lnSpc>
            </a:pPr>
            <a:r>
              <a:rPr lang="en-US" sz="1100">
                <a:latin typeface="Arial" panose="020B0604020202020204" pitchFamily="34" charset="0"/>
                <a:cs typeface="Arial" panose="020B0604020202020204" pitchFamily="34" charset="0"/>
              </a:rPr>
              <a:t>2555</a:t>
            </a:r>
          </a:p>
          <a:p>
            <a:pPr>
              <a:lnSpc>
                <a:spcPct val="90000"/>
              </a:lnSpc>
            </a:pPr>
            <a:r>
              <a:rPr lang="en-US" sz="1100">
                <a:latin typeface="Arial" panose="020B0604020202020204" pitchFamily="34" charset="0"/>
                <a:cs typeface="Arial" panose="020B0604020202020204" pitchFamily="34" charset="0"/>
              </a:rPr>
              <a:t>46.8%</a:t>
            </a:r>
          </a:p>
        </p:txBody>
      </p:sp>
      <p:sp>
        <p:nvSpPr>
          <p:cNvPr id="258157" name="Rectangle 109"/>
          <p:cNvSpPr>
            <a:spLocks noChangeArrowheads="1"/>
          </p:cNvSpPr>
          <p:nvPr/>
        </p:nvSpPr>
        <p:spPr bwMode="auto">
          <a:xfrm>
            <a:off x="7229475" y="2484446"/>
            <a:ext cx="381515" cy="24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nSpc>
                <a:spcPct val="90000"/>
              </a:lnSpc>
            </a:pPr>
            <a:r>
              <a:rPr lang="en-US" sz="1100" b="1">
                <a:latin typeface="Arial" panose="020B0604020202020204" pitchFamily="34" charset="0"/>
                <a:cs typeface="Arial" panose="020B0604020202020204" pitchFamily="34" charset="0"/>
              </a:rPr>
              <a:t>11.</a:t>
            </a:r>
          </a:p>
        </p:txBody>
      </p:sp>
      <p:sp>
        <p:nvSpPr>
          <p:cNvPr id="258158" name="Rectangle 110"/>
          <p:cNvSpPr>
            <a:spLocks noChangeArrowheads="1"/>
          </p:cNvSpPr>
          <p:nvPr/>
        </p:nvSpPr>
        <p:spPr bwMode="auto">
          <a:xfrm>
            <a:off x="8336580" y="2484446"/>
            <a:ext cx="264495" cy="854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r">
              <a:lnSpc>
                <a:spcPct val="90000"/>
              </a:lnSpc>
            </a:pPr>
            <a:r>
              <a:rPr lang="en-US" sz="1100">
                <a:latin typeface="Arial" panose="020B0604020202020204" pitchFamily="34" charset="0"/>
                <a:cs typeface="Arial" panose="020B0604020202020204" pitchFamily="34" charset="0"/>
              </a:rPr>
              <a:t>5</a:t>
            </a:r>
          </a:p>
          <a:p>
            <a:pPr algn="r">
              <a:lnSpc>
                <a:spcPct val="90000"/>
              </a:lnSpc>
            </a:pPr>
            <a:r>
              <a:rPr lang="en-US" sz="1100">
                <a:latin typeface="Arial" panose="020B0604020202020204" pitchFamily="34" charset="0"/>
                <a:cs typeface="Arial" panose="020B0604020202020204" pitchFamily="34" charset="0"/>
              </a:rPr>
              <a:t>6</a:t>
            </a:r>
          </a:p>
          <a:p>
            <a:pPr algn="r">
              <a:lnSpc>
                <a:spcPct val="90000"/>
              </a:lnSpc>
            </a:pPr>
            <a:r>
              <a:rPr lang="en-US" sz="1100">
                <a:latin typeface="Arial" panose="020B0604020202020204" pitchFamily="34" charset="0"/>
                <a:cs typeface="Arial" panose="020B0604020202020204" pitchFamily="34" charset="0"/>
              </a:rPr>
              <a:t>7</a:t>
            </a:r>
          </a:p>
          <a:p>
            <a:pPr algn="r">
              <a:lnSpc>
                <a:spcPct val="90000"/>
              </a:lnSpc>
            </a:pPr>
            <a:r>
              <a:rPr lang="en-US" sz="1100">
                <a:latin typeface="Arial" panose="020B0604020202020204" pitchFamily="34" charset="0"/>
                <a:cs typeface="Arial" panose="020B0604020202020204" pitchFamily="34" charset="0"/>
              </a:rPr>
              <a:t>8</a:t>
            </a:r>
          </a:p>
          <a:p>
            <a:pPr algn="r">
              <a:lnSpc>
                <a:spcPct val="90000"/>
              </a:lnSpc>
            </a:pPr>
            <a:r>
              <a:rPr lang="en-US" sz="1100">
                <a:latin typeface="Arial" panose="020B0604020202020204" pitchFamily="34" charset="0"/>
                <a:cs typeface="Arial" panose="020B0604020202020204" pitchFamily="34" charset="0"/>
              </a:rPr>
              <a:t>9</a:t>
            </a:r>
          </a:p>
        </p:txBody>
      </p:sp>
      <p:sp>
        <p:nvSpPr>
          <p:cNvPr id="258159" name="Rectangle 111"/>
          <p:cNvSpPr>
            <a:spLocks noChangeArrowheads="1"/>
          </p:cNvSpPr>
          <p:nvPr/>
        </p:nvSpPr>
        <p:spPr bwMode="auto">
          <a:xfrm>
            <a:off x="8546199" y="2484446"/>
            <a:ext cx="421589" cy="854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r">
              <a:lnSpc>
                <a:spcPct val="90000"/>
              </a:lnSpc>
            </a:pPr>
            <a:r>
              <a:rPr lang="en-US" sz="1100">
                <a:latin typeface="Arial" panose="020B0604020202020204" pitchFamily="34" charset="0"/>
                <a:cs typeface="Arial" panose="020B0604020202020204" pitchFamily="34" charset="0"/>
              </a:rPr>
              <a:t>Nil</a:t>
            </a:r>
          </a:p>
          <a:p>
            <a:pPr algn="r">
              <a:lnSpc>
                <a:spcPct val="90000"/>
              </a:lnSpc>
            </a:pPr>
            <a:r>
              <a:rPr lang="en-US" sz="1100">
                <a:latin typeface="Arial" panose="020B0604020202020204" pitchFamily="34" charset="0"/>
                <a:cs typeface="Arial" panose="020B0604020202020204" pitchFamily="34" charset="0"/>
              </a:rPr>
              <a:t>50</a:t>
            </a:r>
          </a:p>
          <a:p>
            <a:pPr algn="r">
              <a:lnSpc>
                <a:spcPct val="90000"/>
              </a:lnSpc>
            </a:pPr>
            <a:r>
              <a:rPr lang="en-US" sz="1100">
                <a:latin typeface="Arial" panose="020B0604020202020204" pitchFamily="34" charset="0"/>
                <a:cs typeface="Arial" panose="020B0604020202020204" pitchFamily="34" charset="0"/>
              </a:rPr>
              <a:t>750</a:t>
            </a:r>
          </a:p>
          <a:p>
            <a:pPr algn="r">
              <a:lnSpc>
                <a:spcPct val="90000"/>
              </a:lnSpc>
            </a:pPr>
            <a:r>
              <a:rPr lang="en-US" sz="1100">
                <a:latin typeface="Arial" panose="020B0604020202020204" pitchFamily="34" charset="0"/>
                <a:cs typeface="Arial" panose="020B0604020202020204" pitchFamily="34" charset="0"/>
              </a:rPr>
              <a:t>Nil</a:t>
            </a:r>
          </a:p>
          <a:p>
            <a:pPr algn="r">
              <a:lnSpc>
                <a:spcPct val="90000"/>
              </a:lnSpc>
            </a:pPr>
            <a:r>
              <a:rPr lang="en-US" sz="1100">
                <a:latin typeface="Arial" panose="020B0604020202020204" pitchFamily="34" charset="0"/>
                <a:cs typeface="Arial" panose="020B0604020202020204" pitchFamily="34" charset="0"/>
              </a:rPr>
              <a:t>Nil</a:t>
            </a:r>
          </a:p>
        </p:txBody>
      </p:sp>
      <p:sp>
        <p:nvSpPr>
          <p:cNvPr id="258160" name="Rectangle 112"/>
          <p:cNvSpPr>
            <a:spLocks noChangeArrowheads="1"/>
          </p:cNvSpPr>
          <p:nvPr/>
        </p:nvSpPr>
        <p:spPr bwMode="auto">
          <a:xfrm>
            <a:off x="7477125" y="2484446"/>
            <a:ext cx="984244" cy="550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nSpc>
                <a:spcPct val="90000"/>
              </a:lnSpc>
            </a:pPr>
            <a:r>
              <a:rPr lang="en-US" sz="1100" b="1">
                <a:latin typeface="Arial" panose="020B0604020202020204" pitchFamily="34" charset="0"/>
                <a:cs typeface="Arial" panose="020B0604020202020204" pitchFamily="34" charset="0"/>
              </a:rPr>
              <a:t>Private New</a:t>
            </a:r>
            <a:endParaRPr lang="en-US" sz="1100">
              <a:latin typeface="Arial" panose="020B0604020202020204" pitchFamily="34" charset="0"/>
              <a:cs typeface="Arial" panose="020B0604020202020204" pitchFamily="34" charset="0"/>
            </a:endParaRPr>
          </a:p>
          <a:p>
            <a:pPr>
              <a:lnSpc>
                <a:spcPct val="90000"/>
              </a:lnSpc>
            </a:pPr>
            <a:r>
              <a:rPr lang="en-US" sz="1100">
                <a:latin typeface="Arial" panose="020B0604020202020204" pitchFamily="34" charset="0"/>
                <a:cs typeface="Arial" panose="020B0604020202020204" pitchFamily="34" charset="0"/>
              </a:rPr>
              <a:t>800</a:t>
            </a:r>
          </a:p>
          <a:p>
            <a:pPr>
              <a:lnSpc>
                <a:spcPct val="90000"/>
              </a:lnSpc>
            </a:pPr>
            <a:r>
              <a:rPr lang="en-US" sz="1100">
                <a:latin typeface="Arial" panose="020B0604020202020204" pitchFamily="34" charset="0"/>
                <a:cs typeface="Arial" panose="020B0604020202020204" pitchFamily="34" charset="0"/>
              </a:rPr>
              <a:t>14.7%</a:t>
            </a:r>
          </a:p>
        </p:txBody>
      </p:sp>
      <p:sp>
        <p:nvSpPr>
          <p:cNvPr id="258161" name="Rectangle 113"/>
          <p:cNvSpPr>
            <a:spLocks noChangeArrowheads="1"/>
          </p:cNvSpPr>
          <p:nvPr/>
        </p:nvSpPr>
        <p:spPr bwMode="auto">
          <a:xfrm>
            <a:off x="7229475" y="3475046"/>
            <a:ext cx="381515" cy="24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nSpc>
                <a:spcPct val="90000"/>
              </a:lnSpc>
            </a:pPr>
            <a:r>
              <a:rPr lang="en-US" sz="1100" b="1">
                <a:latin typeface="Arial" panose="020B0604020202020204" pitchFamily="34" charset="0"/>
                <a:cs typeface="Arial" panose="020B0604020202020204" pitchFamily="34" charset="0"/>
              </a:rPr>
              <a:t>12.</a:t>
            </a:r>
          </a:p>
        </p:txBody>
      </p:sp>
      <p:sp>
        <p:nvSpPr>
          <p:cNvPr id="258162" name="Rectangle 114"/>
          <p:cNvSpPr>
            <a:spLocks noChangeArrowheads="1"/>
          </p:cNvSpPr>
          <p:nvPr/>
        </p:nvSpPr>
        <p:spPr bwMode="auto">
          <a:xfrm>
            <a:off x="8336580" y="3475046"/>
            <a:ext cx="264495" cy="854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r">
              <a:lnSpc>
                <a:spcPct val="90000"/>
              </a:lnSpc>
            </a:pPr>
            <a:r>
              <a:rPr lang="en-US" sz="1100">
                <a:latin typeface="Arial" panose="020B0604020202020204" pitchFamily="34" charset="0"/>
                <a:cs typeface="Arial" panose="020B0604020202020204" pitchFamily="34" charset="0"/>
              </a:rPr>
              <a:t>5</a:t>
            </a:r>
          </a:p>
          <a:p>
            <a:pPr algn="r">
              <a:lnSpc>
                <a:spcPct val="90000"/>
              </a:lnSpc>
            </a:pPr>
            <a:r>
              <a:rPr lang="en-US" sz="1100">
                <a:latin typeface="Arial" panose="020B0604020202020204" pitchFamily="34" charset="0"/>
                <a:cs typeface="Arial" panose="020B0604020202020204" pitchFamily="34" charset="0"/>
              </a:rPr>
              <a:t>6</a:t>
            </a:r>
          </a:p>
          <a:p>
            <a:pPr algn="r">
              <a:lnSpc>
                <a:spcPct val="90000"/>
              </a:lnSpc>
            </a:pPr>
            <a:r>
              <a:rPr lang="en-US" sz="1100">
                <a:latin typeface="Arial" panose="020B0604020202020204" pitchFamily="34" charset="0"/>
                <a:cs typeface="Arial" panose="020B0604020202020204" pitchFamily="34" charset="0"/>
              </a:rPr>
              <a:t>7</a:t>
            </a:r>
          </a:p>
          <a:p>
            <a:pPr algn="r">
              <a:lnSpc>
                <a:spcPct val="90000"/>
              </a:lnSpc>
            </a:pPr>
            <a:r>
              <a:rPr lang="en-US" sz="1100">
                <a:latin typeface="Arial" panose="020B0604020202020204" pitchFamily="34" charset="0"/>
                <a:cs typeface="Arial" panose="020B0604020202020204" pitchFamily="34" charset="0"/>
              </a:rPr>
              <a:t>8</a:t>
            </a:r>
          </a:p>
          <a:p>
            <a:pPr algn="r">
              <a:lnSpc>
                <a:spcPct val="90000"/>
              </a:lnSpc>
            </a:pPr>
            <a:r>
              <a:rPr lang="en-US" sz="1100">
                <a:latin typeface="Arial" panose="020B0604020202020204" pitchFamily="34" charset="0"/>
                <a:cs typeface="Arial" panose="020B0604020202020204" pitchFamily="34" charset="0"/>
              </a:rPr>
              <a:t>9</a:t>
            </a:r>
          </a:p>
        </p:txBody>
      </p:sp>
      <p:sp>
        <p:nvSpPr>
          <p:cNvPr id="258163" name="Rectangle 115"/>
          <p:cNvSpPr>
            <a:spLocks noChangeArrowheads="1"/>
          </p:cNvSpPr>
          <p:nvPr/>
        </p:nvSpPr>
        <p:spPr bwMode="auto">
          <a:xfrm>
            <a:off x="8546199" y="3475046"/>
            <a:ext cx="421589" cy="854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r">
              <a:lnSpc>
                <a:spcPct val="90000"/>
              </a:lnSpc>
            </a:pPr>
            <a:r>
              <a:rPr lang="en-US" sz="1100">
                <a:latin typeface="Arial" panose="020B0604020202020204" pitchFamily="34" charset="0"/>
                <a:cs typeface="Arial" panose="020B0604020202020204" pitchFamily="34" charset="0"/>
              </a:rPr>
              <a:t>50</a:t>
            </a:r>
          </a:p>
          <a:p>
            <a:pPr algn="r">
              <a:lnSpc>
                <a:spcPct val="90000"/>
              </a:lnSpc>
            </a:pPr>
            <a:r>
              <a:rPr lang="en-US" sz="1100">
                <a:latin typeface="Arial" panose="020B0604020202020204" pitchFamily="34" charset="0"/>
                <a:cs typeface="Arial" panose="020B0604020202020204" pitchFamily="34" charset="0"/>
              </a:rPr>
              <a:t>395</a:t>
            </a:r>
          </a:p>
          <a:p>
            <a:pPr algn="r">
              <a:lnSpc>
                <a:spcPct val="90000"/>
              </a:lnSpc>
            </a:pPr>
            <a:r>
              <a:rPr lang="en-US" sz="1100">
                <a:latin typeface="Arial" panose="020B0604020202020204" pitchFamily="34" charset="0"/>
                <a:cs typeface="Arial" panose="020B0604020202020204" pitchFamily="34" charset="0"/>
              </a:rPr>
              <a:t>506</a:t>
            </a:r>
          </a:p>
          <a:p>
            <a:pPr algn="r">
              <a:lnSpc>
                <a:spcPct val="90000"/>
              </a:lnSpc>
            </a:pPr>
            <a:r>
              <a:rPr lang="en-US" sz="1100">
                <a:latin typeface="Arial" panose="020B0604020202020204" pitchFamily="34" charset="0"/>
                <a:cs typeface="Arial" panose="020B0604020202020204" pitchFamily="34" charset="0"/>
              </a:rPr>
              <a:t>Nil</a:t>
            </a:r>
          </a:p>
          <a:p>
            <a:pPr algn="r">
              <a:lnSpc>
                <a:spcPct val="90000"/>
              </a:lnSpc>
            </a:pPr>
            <a:r>
              <a:rPr lang="en-US" sz="1100">
                <a:latin typeface="Arial" panose="020B0604020202020204" pitchFamily="34" charset="0"/>
                <a:cs typeface="Arial" panose="020B0604020202020204" pitchFamily="34" charset="0"/>
              </a:rPr>
              <a:t>150</a:t>
            </a:r>
          </a:p>
        </p:txBody>
      </p:sp>
      <p:sp>
        <p:nvSpPr>
          <p:cNvPr id="258164" name="Rectangle 116"/>
          <p:cNvSpPr>
            <a:spLocks noChangeArrowheads="1"/>
          </p:cNvSpPr>
          <p:nvPr/>
        </p:nvSpPr>
        <p:spPr bwMode="auto">
          <a:xfrm>
            <a:off x="7477125" y="3475046"/>
            <a:ext cx="734175" cy="702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nSpc>
                <a:spcPct val="90000"/>
              </a:lnSpc>
            </a:pPr>
            <a:r>
              <a:rPr lang="en-US" sz="1100" b="1">
                <a:latin typeface="Arial" panose="020B0604020202020204" pitchFamily="34" charset="0"/>
                <a:cs typeface="Arial" panose="020B0604020202020204" pitchFamily="34" charset="0"/>
              </a:rPr>
              <a:t>Public </a:t>
            </a:r>
          </a:p>
          <a:p>
            <a:pPr>
              <a:lnSpc>
                <a:spcPct val="90000"/>
              </a:lnSpc>
            </a:pPr>
            <a:r>
              <a:rPr lang="en-US" sz="1100" b="1">
                <a:latin typeface="Arial" panose="020B0604020202020204" pitchFamily="34" charset="0"/>
                <a:cs typeface="Arial" panose="020B0604020202020204" pitchFamily="34" charset="0"/>
              </a:rPr>
              <a:t>Existing</a:t>
            </a:r>
            <a:endParaRPr lang="en-US" sz="1100">
              <a:latin typeface="Arial" panose="020B0604020202020204" pitchFamily="34" charset="0"/>
              <a:cs typeface="Arial" panose="020B0604020202020204" pitchFamily="34" charset="0"/>
            </a:endParaRPr>
          </a:p>
          <a:p>
            <a:pPr>
              <a:lnSpc>
                <a:spcPct val="90000"/>
              </a:lnSpc>
            </a:pPr>
            <a:r>
              <a:rPr lang="en-US" sz="1100">
                <a:latin typeface="Arial" panose="020B0604020202020204" pitchFamily="34" charset="0"/>
                <a:cs typeface="Arial" panose="020B0604020202020204" pitchFamily="34" charset="0"/>
              </a:rPr>
              <a:t>1100</a:t>
            </a:r>
          </a:p>
          <a:p>
            <a:pPr>
              <a:lnSpc>
                <a:spcPct val="90000"/>
              </a:lnSpc>
            </a:pPr>
            <a:r>
              <a:rPr lang="en-US" sz="1100">
                <a:latin typeface="Arial" panose="020B0604020202020204" pitchFamily="34" charset="0"/>
                <a:cs typeface="Arial" panose="020B0604020202020204" pitchFamily="34" charset="0"/>
              </a:rPr>
              <a:t>20.2%</a:t>
            </a:r>
          </a:p>
        </p:txBody>
      </p:sp>
      <p:sp>
        <p:nvSpPr>
          <p:cNvPr id="258165" name="Rectangle 117"/>
          <p:cNvSpPr>
            <a:spLocks noChangeArrowheads="1"/>
          </p:cNvSpPr>
          <p:nvPr/>
        </p:nvSpPr>
        <p:spPr bwMode="auto">
          <a:xfrm>
            <a:off x="7229475" y="4465646"/>
            <a:ext cx="381515" cy="24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nSpc>
                <a:spcPct val="90000"/>
              </a:lnSpc>
            </a:pPr>
            <a:r>
              <a:rPr lang="en-US" sz="1100" b="1">
                <a:latin typeface="Arial" panose="020B0604020202020204" pitchFamily="34" charset="0"/>
                <a:cs typeface="Arial" panose="020B0604020202020204" pitchFamily="34" charset="0"/>
              </a:rPr>
              <a:t>13.</a:t>
            </a:r>
          </a:p>
        </p:txBody>
      </p:sp>
      <p:sp>
        <p:nvSpPr>
          <p:cNvPr id="258166" name="Rectangle 118"/>
          <p:cNvSpPr>
            <a:spLocks noChangeArrowheads="1"/>
          </p:cNvSpPr>
          <p:nvPr/>
        </p:nvSpPr>
        <p:spPr bwMode="auto">
          <a:xfrm>
            <a:off x="8336580" y="4465646"/>
            <a:ext cx="264495" cy="854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r">
              <a:lnSpc>
                <a:spcPct val="90000"/>
              </a:lnSpc>
            </a:pPr>
            <a:r>
              <a:rPr lang="en-US" sz="1100">
                <a:latin typeface="Arial" panose="020B0604020202020204" pitchFamily="34" charset="0"/>
                <a:cs typeface="Arial" panose="020B0604020202020204" pitchFamily="34" charset="0"/>
              </a:rPr>
              <a:t>5</a:t>
            </a:r>
          </a:p>
          <a:p>
            <a:pPr algn="r">
              <a:lnSpc>
                <a:spcPct val="90000"/>
              </a:lnSpc>
            </a:pPr>
            <a:r>
              <a:rPr lang="en-US" sz="1100">
                <a:latin typeface="Arial" panose="020B0604020202020204" pitchFamily="34" charset="0"/>
                <a:cs typeface="Arial" panose="020B0604020202020204" pitchFamily="34" charset="0"/>
              </a:rPr>
              <a:t>6</a:t>
            </a:r>
          </a:p>
          <a:p>
            <a:pPr algn="r">
              <a:lnSpc>
                <a:spcPct val="90000"/>
              </a:lnSpc>
            </a:pPr>
            <a:r>
              <a:rPr lang="en-US" sz="1100">
                <a:latin typeface="Arial" panose="020B0604020202020204" pitchFamily="34" charset="0"/>
                <a:cs typeface="Arial" panose="020B0604020202020204" pitchFamily="34" charset="0"/>
              </a:rPr>
              <a:t>7</a:t>
            </a:r>
          </a:p>
          <a:p>
            <a:pPr algn="r">
              <a:lnSpc>
                <a:spcPct val="90000"/>
              </a:lnSpc>
            </a:pPr>
            <a:r>
              <a:rPr lang="en-US" sz="1100">
                <a:latin typeface="Arial" panose="020B0604020202020204" pitchFamily="34" charset="0"/>
                <a:cs typeface="Arial" panose="020B0604020202020204" pitchFamily="34" charset="0"/>
              </a:rPr>
              <a:t>8</a:t>
            </a:r>
          </a:p>
          <a:p>
            <a:pPr algn="r">
              <a:lnSpc>
                <a:spcPct val="90000"/>
              </a:lnSpc>
            </a:pPr>
            <a:r>
              <a:rPr lang="en-US" sz="1100">
                <a:latin typeface="Arial" panose="020B0604020202020204" pitchFamily="34" charset="0"/>
                <a:cs typeface="Arial" panose="020B0604020202020204" pitchFamily="34" charset="0"/>
              </a:rPr>
              <a:t>9</a:t>
            </a:r>
          </a:p>
        </p:txBody>
      </p:sp>
      <p:sp>
        <p:nvSpPr>
          <p:cNvPr id="258167" name="Rectangle 119"/>
          <p:cNvSpPr>
            <a:spLocks noChangeArrowheads="1"/>
          </p:cNvSpPr>
          <p:nvPr/>
        </p:nvSpPr>
        <p:spPr bwMode="auto">
          <a:xfrm>
            <a:off x="8546199" y="4465646"/>
            <a:ext cx="421589" cy="854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r">
              <a:lnSpc>
                <a:spcPct val="90000"/>
              </a:lnSpc>
            </a:pPr>
            <a:r>
              <a:rPr lang="en-US" sz="1100">
                <a:latin typeface="Arial" panose="020B0604020202020204" pitchFamily="34" charset="0"/>
                <a:cs typeface="Arial" panose="020B0604020202020204" pitchFamily="34" charset="0"/>
              </a:rPr>
              <a:t>Nil</a:t>
            </a:r>
          </a:p>
          <a:p>
            <a:pPr algn="r">
              <a:lnSpc>
                <a:spcPct val="90000"/>
              </a:lnSpc>
            </a:pPr>
            <a:r>
              <a:rPr lang="en-US" sz="1100">
                <a:latin typeface="Arial" panose="020B0604020202020204" pitchFamily="34" charset="0"/>
                <a:cs typeface="Arial" panose="020B0604020202020204" pitchFamily="34" charset="0"/>
              </a:rPr>
              <a:t>Nil</a:t>
            </a:r>
          </a:p>
          <a:p>
            <a:pPr algn="r">
              <a:lnSpc>
                <a:spcPct val="90000"/>
              </a:lnSpc>
            </a:pPr>
            <a:r>
              <a:rPr lang="en-US" sz="1100">
                <a:latin typeface="Arial" panose="020B0604020202020204" pitchFamily="34" charset="0"/>
                <a:cs typeface="Arial" panose="020B0604020202020204" pitchFamily="34" charset="0"/>
              </a:rPr>
              <a:t>Nil</a:t>
            </a:r>
          </a:p>
          <a:p>
            <a:pPr algn="r">
              <a:lnSpc>
                <a:spcPct val="90000"/>
              </a:lnSpc>
            </a:pPr>
            <a:r>
              <a:rPr lang="en-US" sz="1100">
                <a:latin typeface="Arial" panose="020B0604020202020204" pitchFamily="34" charset="0"/>
                <a:cs typeface="Arial" panose="020B0604020202020204" pitchFamily="34" charset="0"/>
              </a:rPr>
              <a:t>Nil</a:t>
            </a:r>
          </a:p>
          <a:p>
            <a:pPr algn="r">
              <a:lnSpc>
                <a:spcPct val="90000"/>
              </a:lnSpc>
            </a:pPr>
            <a:r>
              <a:rPr lang="en-US" sz="1100">
                <a:latin typeface="Arial" panose="020B0604020202020204" pitchFamily="34" charset="0"/>
                <a:cs typeface="Arial" panose="020B0604020202020204" pitchFamily="34" charset="0"/>
              </a:rPr>
              <a:t>100</a:t>
            </a:r>
          </a:p>
        </p:txBody>
      </p:sp>
      <p:sp>
        <p:nvSpPr>
          <p:cNvPr id="258168" name="Rectangle 120"/>
          <p:cNvSpPr>
            <a:spLocks noChangeArrowheads="1"/>
          </p:cNvSpPr>
          <p:nvPr/>
        </p:nvSpPr>
        <p:spPr bwMode="auto">
          <a:xfrm>
            <a:off x="7477125" y="4465646"/>
            <a:ext cx="937757" cy="550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nSpc>
                <a:spcPct val="90000"/>
              </a:lnSpc>
            </a:pPr>
            <a:r>
              <a:rPr lang="en-US" sz="1100" b="1">
                <a:latin typeface="Arial" panose="020B0604020202020204" pitchFamily="34" charset="0"/>
                <a:cs typeface="Arial" panose="020B0604020202020204" pitchFamily="34" charset="0"/>
              </a:rPr>
              <a:t>Public New</a:t>
            </a:r>
            <a:endParaRPr lang="en-US" sz="1100">
              <a:latin typeface="Arial" panose="020B0604020202020204" pitchFamily="34" charset="0"/>
              <a:cs typeface="Arial" panose="020B0604020202020204" pitchFamily="34" charset="0"/>
            </a:endParaRPr>
          </a:p>
          <a:p>
            <a:pPr>
              <a:lnSpc>
                <a:spcPct val="90000"/>
              </a:lnSpc>
            </a:pPr>
            <a:r>
              <a:rPr lang="en-US" sz="1100">
                <a:latin typeface="Arial" panose="020B0604020202020204" pitchFamily="34" charset="0"/>
                <a:cs typeface="Arial" panose="020B0604020202020204" pitchFamily="34" charset="0"/>
              </a:rPr>
              <a:t>100</a:t>
            </a:r>
          </a:p>
          <a:p>
            <a:pPr>
              <a:lnSpc>
                <a:spcPct val="90000"/>
              </a:lnSpc>
            </a:pPr>
            <a:r>
              <a:rPr lang="en-US" sz="1100">
                <a:latin typeface="Arial" panose="020B0604020202020204" pitchFamily="34" charset="0"/>
                <a:cs typeface="Arial" panose="020B0604020202020204" pitchFamily="34" charset="0"/>
              </a:rPr>
              <a:t>1.8%</a:t>
            </a:r>
          </a:p>
        </p:txBody>
      </p:sp>
      <p:sp>
        <p:nvSpPr>
          <p:cNvPr id="258169" name="Rectangle 121"/>
          <p:cNvSpPr>
            <a:spLocks noChangeArrowheads="1"/>
          </p:cNvSpPr>
          <p:nvPr/>
        </p:nvSpPr>
        <p:spPr bwMode="auto">
          <a:xfrm>
            <a:off x="7229475" y="5456246"/>
            <a:ext cx="381515" cy="24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nSpc>
                <a:spcPct val="90000"/>
              </a:lnSpc>
            </a:pPr>
            <a:r>
              <a:rPr lang="en-US" sz="1100" b="1">
                <a:latin typeface="Arial" panose="020B0604020202020204" pitchFamily="34" charset="0"/>
                <a:cs typeface="Arial" panose="020B0604020202020204" pitchFamily="34" charset="0"/>
              </a:rPr>
              <a:t>14.</a:t>
            </a:r>
          </a:p>
        </p:txBody>
      </p:sp>
      <p:sp>
        <p:nvSpPr>
          <p:cNvPr id="258170" name="Rectangle 122"/>
          <p:cNvSpPr>
            <a:spLocks noChangeArrowheads="1"/>
          </p:cNvSpPr>
          <p:nvPr/>
        </p:nvSpPr>
        <p:spPr bwMode="auto">
          <a:xfrm>
            <a:off x="8336580" y="5456246"/>
            <a:ext cx="264495" cy="854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r">
              <a:lnSpc>
                <a:spcPct val="90000"/>
              </a:lnSpc>
            </a:pPr>
            <a:r>
              <a:rPr lang="en-US" sz="1100">
                <a:latin typeface="Arial" panose="020B0604020202020204" pitchFamily="34" charset="0"/>
                <a:cs typeface="Arial" panose="020B0604020202020204" pitchFamily="34" charset="0"/>
              </a:rPr>
              <a:t>5</a:t>
            </a:r>
          </a:p>
          <a:p>
            <a:pPr algn="r">
              <a:lnSpc>
                <a:spcPct val="90000"/>
              </a:lnSpc>
            </a:pPr>
            <a:r>
              <a:rPr lang="en-US" sz="1100">
                <a:latin typeface="Arial" panose="020B0604020202020204" pitchFamily="34" charset="0"/>
                <a:cs typeface="Arial" panose="020B0604020202020204" pitchFamily="34" charset="0"/>
              </a:rPr>
              <a:t>6</a:t>
            </a:r>
          </a:p>
          <a:p>
            <a:pPr algn="r">
              <a:lnSpc>
                <a:spcPct val="90000"/>
              </a:lnSpc>
            </a:pPr>
            <a:r>
              <a:rPr lang="en-US" sz="1100">
                <a:latin typeface="Arial" panose="020B0604020202020204" pitchFamily="34" charset="0"/>
                <a:cs typeface="Arial" panose="020B0604020202020204" pitchFamily="34" charset="0"/>
              </a:rPr>
              <a:t>7</a:t>
            </a:r>
          </a:p>
          <a:p>
            <a:pPr algn="r">
              <a:lnSpc>
                <a:spcPct val="90000"/>
              </a:lnSpc>
            </a:pPr>
            <a:r>
              <a:rPr lang="en-US" sz="1100">
                <a:latin typeface="Arial" panose="020B0604020202020204" pitchFamily="34" charset="0"/>
                <a:cs typeface="Arial" panose="020B0604020202020204" pitchFamily="34" charset="0"/>
              </a:rPr>
              <a:t>8</a:t>
            </a:r>
          </a:p>
          <a:p>
            <a:pPr algn="r">
              <a:lnSpc>
                <a:spcPct val="90000"/>
              </a:lnSpc>
            </a:pPr>
            <a:r>
              <a:rPr lang="en-US" sz="1100">
                <a:latin typeface="Arial" panose="020B0604020202020204" pitchFamily="34" charset="0"/>
                <a:cs typeface="Arial" panose="020B0604020202020204" pitchFamily="34" charset="0"/>
              </a:rPr>
              <a:t>9</a:t>
            </a:r>
          </a:p>
        </p:txBody>
      </p:sp>
      <p:sp>
        <p:nvSpPr>
          <p:cNvPr id="258171" name="Rectangle 123"/>
          <p:cNvSpPr>
            <a:spLocks noChangeArrowheads="1"/>
          </p:cNvSpPr>
          <p:nvPr/>
        </p:nvSpPr>
        <p:spPr bwMode="auto">
          <a:xfrm>
            <a:off x="8546199" y="5456246"/>
            <a:ext cx="421589" cy="854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r">
              <a:lnSpc>
                <a:spcPct val="90000"/>
              </a:lnSpc>
            </a:pPr>
            <a:r>
              <a:rPr lang="en-US" sz="1100">
                <a:latin typeface="Arial" panose="020B0604020202020204" pitchFamily="34" charset="0"/>
                <a:cs typeface="Arial" panose="020B0604020202020204" pitchFamily="34" charset="0"/>
              </a:rPr>
              <a:t>50</a:t>
            </a:r>
          </a:p>
          <a:p>
            <a:pPr algn="r">
              <a:lnSpc>
                <a:spcPct val="90000"/>
              </a:lnSpc>
            </a:pPr>
            <a:r>
              <a:rPr lang="en-US" sz="1100">
                <a:latin typeface="Arial" panose="020B0604020202020204" pitchFamily="34" charset="0"/>
                <a:cs typeface="Arial" panose="020B0604020202020204" pitchFamily="34" charset="0"/>
              </a:rPr>
              <a:t>300</a:t>
            </a:r>
          </a:p>
          <a:p>
            <a:pPr algn="r">
              <a:lnSpc>
                <a:spcPct val="90000"/>
              </a:lnSpc>
            </a:pPr>
            <a:r>
              <a:rPr lang="en-US" sz="1100">
                <a:latin typeface="Arial" panose="020B0604020202020204" pitchFamily="34" charset="0"/>
                <a:cs typeface="Arial" panose="020B0604020202020204" pitchFamily="34" charset="0"/>
              </a:rPr>
              <a:t>550</a:t>
            </a:r>
          </a:p>
          <a:p>
            <a:pPr algn="r">
              <a:lnSpc>
                <a:spcPct val="90000"/>
              </a:lnSpc>
            </a:pPr>
            <a:r>
              <a:rPr lang="en-US" sz="1100">
                <a:latin typeface="Arial" panose="020B0604020202020204" pitchFamily="34" charset="0"/>
                <a:cs typeface="Arial" panose="020B0604020202020204" pitchFamily="34" charset="0"/>
              </a:rPr>
              <a:t>Nil</a:t>
            </a:r>
          </a:p>
          <a:p>
            <a:pPr algn="r">
              <a:lnSpc>
                <a:spcPct val="90000"/>
              </a:lnSpc>
            </a:pPr>
            <a:r>
              <a:rPr lang="en-US" sz="1100">
                <a:latin typeface="Arial" panose="020B0604020202020204" pitchFamily="34" charset="0"/>
                <a:cs typeface="Arial" panose="020B0604020202020204" pitchFamily="34" charset="0"/>
              </a:rPr>
              <a:t>Nil</a:t>
            </a:r>
          </a:p>
        </p:txBody>
      </p:sp>
      <p:sp>
        <p:nvSpPr>
          <p:cNvPr id="258172" name="Rectangle 124"/>
          <p:cNvSpPr>
            <a:spLocks noChangeArrowheads="1"/>
          </p:cNvSpPr>
          <p:nvPr/>
        </p:nvSpPr>
        <p:spPr bwMode="auto">
          <a:xfrm>
            <a:off x="7477125" y="5456246"/>
            <a:ext cx="992259" cy="550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nSpc>
                <a:spcPct val="90000"/>
              </a:lnSpc>
            </a:pPr>
            <a:r>
              <a:rPr lang="en-US" sz="1100" b="1">
                <a:latin typeface="Arial" panose="020B0604020202020204" pitchFamily="34" charset="0"/>
                <a:cs typeface="Arial" panose="020B0604020202020204" pitchFamily="34" charset="0"/>
              </a:rPr>
              <a:t>Commercial</a:t>
            </a:r>
            <a:endParaRPr lang="en-US" sz="1100">
              <a:latin typeface="Arial" panose="020B0604020202020204" pitchFamily="34" charset="0"/>
              <a:cs typeface="Arial" panose="020B0604020202020204" pitchFamily="34" charset="0"/>
            </a:endParaRPr>
          </a:p>
          <a:p>
            <a:pPr>
              <a:lnSpc>
                <a:spcPct val="90000"/>
              </a:lnSpc>
            </a:pPr>
            <a:r>
              <a:rPr lang="en-US" sz="1100">
                <a:latin typeface="Arial" panose="020B0604020202020204" pitchFamily="34" charset="0"/>
                <a:cs typeface="Arial" panose="020B0604020202020204" pitchFamily="34" charset="0"/>
              </a:rPr>
              <a:t>900</a:t>
            </a:r>
          </a:p>
          <a:p>
            <a:pPr>
              <a:lnSpc>
                <a:spcPct val="90000"/>
              </a:lnSpc>
            </a:pPr>
            <a:r>
              <a:rPr lang="en-US" sz="1100">
                <a:latin typeface="Arial" panose="020B0604020202020204" pitchFamily="34" charset="0"/>
                <a:cs typeface="Arial" panose="020B0604020202020204" pitchFamily="34" charset="0"/>
              </a:rPr>
              <a:t>16.5%</a:t>
            </a:r>
          </a:p>
        </p:txBody>
      </p:sp>
      <p:sp>
        <p:nvSpPr>
          <p:cNvPr id="258173" name="Rectangle 125"/>
          <p:cNvSpPr>
            <a:spLocks noChangeArrowheads="1"/>
          </p:cNvSpPr>
          <p:nvPr/>
        </p:nvSpPr>
        <p:spPr bwMode="auto">
          <a:xfrm>
            <a:off x="7480933" y="6410333"/>
            <a:ext cx="525785" cy="277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1200" b="1">
                <a:latin typeface="Arial" panose="020B0604020202020204" pitchFamily="34" charset="0"/>
                <a:cs typeface="Arial" panose="020B0604020202020204" pitchFamily="34" charset="0"/>
              </a:rPr>
              <a:t>5455</a:t>
            </a:r>
          </a:p>
        </p:txBody>
      </p:sp>
      <p:sp>
        <p:nvSpPr>
          <p:cNvPr id="258174" name="Rectangle 126"/>
          <p:cNvSpPr>
            <a:spLocks noChangeArrowheads="1"/>
          </p:cNvSpPr>
          <p:nvPr/>
        </p:nvSpPr>
        <p:spPr bwMode="auto">
          <a:xfrm>
            <a:off x="970853" y="1417646"/>
            <a:ext cx="892872" cy="24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r">
              <a:lnSpc>
                <a:spcPct val="90000"/>
              </a:lnSpc>
            </a:pPr>
            <a:r>
              <a:rPr lang="en-US" sz="1100">
                <a:latin typeface="Arial" panose="020B0604020202020204" pitchFamily="34" charset="0"/>
                <a:cs typeface="Arial" panose="020B0604020202020204" pitchFamily="34" charset="0"/>
              </a:rPr>
              <a:t>Distribution</a:t>
            </a:r>
          </a:p>
        </p:txBody>
      </p:sp>
      <p:sp>
        <p:nvSpPr>
          <p:cNvPr id="258175" name="Rectangle 127"/>
          <p:cNvSpPr>
            <a:spLocks noChangeArrowheads="1"/>
          </p:cNvSpPr>
          <p:nvPr/>
        </p:nvSpPr>
        <p:spPr bwMode="auto">
          <a:xfrm>
            <a:off x="1762739" y="1417646"/>
            <a:ext cx="593111" cy="397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r">
              <a:lnSpc>
                <a:spcPct val="90000"/>
              </a:lnSpc>
            </a:pPr>
            <a:r>
              <a:rPr lang="en-US" sz="1100">
                <a:latin typeface="Arial" panose="020B0604020202020204" pitchFamily="34" charset="0"/>
                <a:cs typeface="Arial" panose="020B0604020202020204" pitchFamily="34" charset="0"/>
              </a:rPr>
              <a:t>Sector</a:t>
            </a:r>
          </a:p>
          <a:p>
            <a:pPr algn="r">
              <a:lnSpc>
                <a:spcPct val="90000"/>
              </a:lnSpc>
            </a:pPr>
            <a:r>
              <a:rPr lang="en-US" sz="1100">
                <a:latin typeface="Arial" panose="020B0604020202020204" pitchFamily="34" charset="0"/>
                <a:cs typeface="Arial" panose="020B0604020202020204" pitchFamily="34" charset="0"/>
              </a:rPr>
              <a:t>Share</a:t>
            </a:r>
          </a:p>
        </p:txBody>
      </p:sp>
    </p:spTree>
    <p:extLst>
      <p:ext uri="{BB962C8B-B14F-4D97-AF65-F5344CB8AC3E}">
        <p14:creationId xmlns:p14="http://schemas.microsoft.com/office/powerpoint/2010/main" val="3388597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1" name="Rectangle 2"/>
          <p:cNvSpPr>
            <a:spLocks noGrp="1" noChangeArrowheads="1"/>
          </p:cNvSpPr>
          <p:nvPr>
            <p:ph type="title"/>
          </p:nvPr>
        </p:nvSpPr>
        <p:spPr/>
        <p:txBody>
          <a:bodyPr/>
          <a:lstStyle/>
          <a:p>
            <a:r>
              <a:rPr lang="en-US" smtClean="0"/>
              <a:t>FADS (300)</a:t>
            </a:r>
          </a:p>
        </p:txBody>
      </p:sp>
      <p:sp>
        <p:nvSpPr>
          <p:cNvPr id="568322" name="Rectangle 3"/>
          <p:cNvSpPr>
            <a:spLocks noGrp="1" noChangeArrowheads="1"/>
          </p:cNvSpPr>
          <p:nvPr>
            <p:ph idx="1"/>
          </p:nvPr>
        </p:nvSpPr>
        <p:spPr/>
        <p:txBody>
          <a:bodyPr/>
          <a:lstStyle/>
          <a:p>
            <a:r>
              <a:rPr lang="en-US" smtClean="0"/>
              <a:t>In Search of Excellence</a:t>
            </a:r>
          </a:p>
          <a:p>
            <a:r>
              <a:rPr lang="en-US" smtClean="0"/>
              <a:t>Marketing Warfare</a:t>
            </a:r>
          </a:p>
          <a:p>
            <a:r>
              <a:rPr lang="en-US" smtClean="0"/>
              <a:t>One Minute Manager</a:t>
            </a:r>
          </a:p>
          <a:p>
            <a:r>
              <a:rPr lang="en-US" smtClean="0"/>
              <a:t>MBWA</a:t>
            </a:r>
          </a:p>
          <a:p>
            <a:r>
              <a:rPr lang="en-US" smtClean="0"/>
              <a:t>Skunk Works</a:t>
            </a:r>
          </a:p>
          <a:p>
            <a:r>
              <a:rPr lang="en-US" smtClean="0"/>
              <a:t>7 Ss</a:t>
            </a:r>
          </a:p>
          <a:p>
            <a:r>
              <a:rPr lang="en-US" smtClean="0"/>
              <a:t>Etc.</a:t>
            </a:r>
          </a:p>
        </p:txBody>
      </p:sp>
    </p:spTree>
    <p:extLst>
      <p:ext uri="{BB962C8B-B14F-4D97-AF65-F5344CB8AC3E}">
        <p14:creationId xmlns:p14="http://schemas.microsoft.com/office/powerpoint/2010/main" val="2209270698"/>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a:xfrm>
            <a:off x="190500" y="131308"/>
            <a:ext cx="6769100" cy="1143000"/>
          </a:xfrm>
        </p:spPr>
        <p:txBody>
          <a:bodyPr lIns="0" tIns="0" rIns="0" bIns="0" anchor="ctr"/>
          <a:lstStyle/>
          <a:p>
            <a:pPr eaLnBrk="1" hangingPunct="1"/>
            <a:r>
              <a:rPr lang="en-GB" sz="3200" dirty="0" smtClean="0">
                <a:solidFill>
                  <a:srgbClr val="626368"/>
                </a:solidFill>
              </a:rPr>
              <a:t>Market segmentation</a:t>
            </a:r>
            <a:endParaRPr lang="en-US" sz="3200" dirty="0" smtClean="0">
              <a:solidFill>
                <a:srgbClr val="626368"/>
              </a:solidFill>
            </a:endParaRPr>
          </a:p>
        </p:txBody>
      </p:sp>
      <p:sp>
        <p:nvSpPr>
          <p:cNvPr id="263171" name="Rectangle 3"/>
          <p:cNvSpPr>
            <a:spLocks noGrp="1" noChangeArrowheads="1"/>
          </p:cNvSpPr>
          <p:nvPr>
            <p:ph idx="1"/>
          </p:nvPr>
        </p:nvSpPr>
        <p:spPr/>
        <p:txBody>
          <a:bodyPr lIns="0" tIns="0" rIns="0" bIns="0" anchor="ctr"/>
          <a:lstStyle/>
          <a:p>
            <a:pPr eaLnBrk="1" hangingPunct="1">
              <a:buFont typeface="Arial" panose="020B0604020202020204" pitchFamily="34" charset="0"/>
              <a:buChar char="•"/>
            </a:pPr>
            <a:r>
              <a:rPr lang="en-GB" dirty="0" smtClean="0"/>
              <a:t>Do we address real segments in our key target markets?</a:t>
            </a:r>
            <a:endParaRPr lang="en-US" dirty="0" smtClean="0"/>
          </a:p>
        </p:txBody>
      </p:sp>
      <p:sp>
        <p:nvSpPr>
          <p:cNvPr id="2" name="Slide Number Placeholder 1"/>
          <p:cNvSpPr>
            <a:spLocks noGrp="1"/>
          </p:cNvSpPr>
          <p:nvPr>
            <p:ph type="sldNum" sz="quarter" idx="12"/>
          </p:nvPr>
        </p:nvSpPr>
        <p:spPr/>
        <p:txBody>
          <a:bodyPr/>
          <a:lstStyle/>
          <a:p>
            <a:fld id="{C0A12C30-73D0-45D9-974D-FB9E778DF766}" type="slidenum">
              <a:rPr lang="en-GB" smtClean="0"/>
              <a:t>40</a:t>
            </a:fld>
            <a:endParaRPr lang="en-GB" dirty="0"/>
          </a:p>
        </p:txBody>
      </p:sp>
    </p:spTree>
    <p:extLst>
      <p:ext uri="{BB962C8B-B14F-4D97-AF65-F5344CB8AC3E}">
        <p14:creationId xmlns:p14="http://schemas.microsoft.com/office/powerpoint/2010/main" val="3519627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a:xfrm>
            <a:off x="108850" y="-97974"/>
            <a:ext cx="7848600" cy="1498600"/>
          </a:xfrm>
        </p:spPr>
        <p:txBody>
          <a:bodyPr/>
          <a:lstStyle/>
          <a:p>
            <a:r>
              <a:rPr lang="en-US" sz="3200" dirty="0" smtClean="0"/>
              <a:t>Listen to how customers talk about category need</a:t>
            </a:r>
          </a:p>
        </p:txBody>
      </p:sp>
      <p:sp>
        <p:nvSpPr>
          <p:cNvPr id="74754" name="Rectangle 3"/>
          <p:cNvSpPr>
            <a:spLocks noGrp="1" noChangeArrowheads="1"/>
          </p:cNvSpPr>
          <p:nvPr>
            <p:ph type="body" sz="half" idx="1"/>
          </p:nvPr>
        </p:nvSpPr>
        <p:spPr>
          <a:xfrm>
            <a:off x="685812" y="1735675"/>
            <a:ext cx="3810000" cy="4572000"/>
          </a:xfrm>
        </p:spPr>
        <p:txBody>
          <a:bodyPr/>
          <a:lstStyle/>
          <a:p>
            <a:pPr>
              <a:buFont typeface="Arial" panose="020B0604020202020204" pitchFamily="34" charset="0"/>
              <a:buChar char="•"/>
            </a:pPr>
            <a:r>
              <a:rPr lang="en-US" sz="2000" b="1" dirty="0" smtClean="0"/>
              <a:t>Customer View</a:t>
            </a:r>
          </a:p>
          <a:p>
            <a:pPr>
              <a:buFont typeface="Arial" panose="020B0604020202020204" pitchFamily="34" charset="0"/>
              <a:buChar char="•"/>
            </a:pPr>
            <a:r>
              <a:rPr lang="en-US" sz="2000" dirty="0" smtClean="0"/>
              <a:t>Advice</a:t>
            </a:r>
          </a:p>
          <a:p>
            <a:pPr>
              <a:buFont typeface="Arial" panose="020B0604020202020204" pitchFamily="34" charset="0"/>
              <a:buChar char="•"/>
            </a:pPr>
            <a:r>
              <a:rPr lang="en-US" sz="2000" b="1" dirty="0" smtClean="0"/>
              <a:t>cutting costs</a:t>
            </a:r>
          </a:p>
          <a:p>
            <a:pPr>
              <a:buFont typeface="Arial" panose="020B0604020202020204" pitchFamily="34" charset="0"/>
              <a:buChar char="•"/>
            </a:pPr>
            <a:r>
              <a:rPr lang="en-US" sz="2000" b="1" dirty="0" smtClean="0"/>
              <a:t>future technology direction</a:t>
            </a:r>
          </a:p>
          <a:p>
            <a:pPr>
              <a:buFont typeface="Arial" panose="020B0604020202020204" pitchFamily="34" charset="0"/>
              <a:buChar char="•"/>
            </a:pPr>
            <a:r>
              <a:rPr lang="en-US" sz="2000" dirty="0" smtClean="0"/>
              <a:t>Help</a:t>
            </a:r>
          </a:p>
          <a:p>
            <a:pPr>
              <a:buFont typeface="Arial" panose="020B0604020202020204" pitchFamily="34" charset="0"/>
              <a:buChar char="•"/>
            </a:pPr>
            <a:r>
              <a:rPr lang="en-US" sz="2000" b="1" dirty="0" smtClean="0"/>
              <a:t>design &amp; configuration</a:t>
            </a:r>
          </a:p>
          <a:p>
            <a:pPr>
              <a:buFont typeface="Arial" panose="020B0604020202020204" pitchFamily="34" charset="0"/>
              <a:buChar char="•"/>
            </a:pPr>
            <a:r>
              <a:rPr lang="en-US" sz="2000" b="1" dirty="0" smtClean="0"/>
              <a:t>process engineering</a:t>
            </a:r>
          </a:p>
          <a:p>
            <a:pPr>
              <a:buFont typeface="Arial" panose="020B0604020202020204" pitchFamily="34" charset="0"/>
              <a:buChar char="•"/>
            </a:pPr>
            <a:r>
              <a:rPr lang="en-US" sz="2000" b="1" dirty="0" smtClean="0"/>
              <a:t>electron commerce</a:t>
            </a:r>
          </a:p>
          <a:p>
            <a:pPr>
              <a:buFont typeface="Arial" panose="020B0604020202020204" pitchFamily="34" charset="0"/>
              <a:buChar char="•"/>
            </a:pPr>
            <a:r>
              <a:rPr lang="en-US" sz="2000" dirty="0" smtClean="0"/>
              <a:t>Run</a:t>
            </a:r>
            <a:endParaRPr lang="en-US" sz="2000" b="1" dirty="0" smtClean="0"/>
          </a:p>
          <a:p>
            <a:pPr>
              <a:buFont typeface="Arial" panose="020B0604020202020204" pitchFamily="34" charset="0"/>
              <a:buChar char="•"/>
            </a:pPr>
            <a:r>
              <a:rPr lang="en-US" sz="2000" b="1" dirty="0" smtClean="0"/>
              <a:t>international network</a:t>
            </a:r>
          </a:p>
          <a:p>
            <a:pPr>
              <a:buFont typeface="Arial" panose="020B0604020202020204" pitchFamily="34" charset="0"/>
              <a:buChar char="•"/>
            </a:pPr>
            <a:r>
              <a:rPr lang="en-US" sz="2000" b="1" dirty="0" smtClean="0"/>
              <a:t>disaster recovery</a:t>
            </a:r>
          </a:p>
        </p:txBody>
      </p:sp>
      <p:sp>
        <p:nvSpPr>
          <p:cNvPr id="74755" name="Rectangle 4"/>
          <p:cNvSpPr>
            <a:spLocks noGrp="1" noChangeArrowheads="1"/>
          </p:cNvSpPr>
          <p:nvPr>
            <p:ph type="body" sz="half" idx="2"/>
          </p:nvPr>
        </p:nvSpPr>
        <p:spPr>
          <a:xfrm>
            <a:off x="4953012" y="1735675"/>
            <a:ext cx="3810000" cy="4572000"/>
          </a:xfrm>
        </p:spPr>
        <p:txBody>
          <a:bodyPr/>
          <a:lstStyle/>
          <a:p>
            <a:pPr>
              <a:buFont typeface="Arial" panose="020B0604020202020204" pitchFamily="34" charset="0"/>
              <a:buChar char="•"/>
            </a:pPr>
            <a:r>
              <a:rPr lang="en-US" sz="2000" b="1" dirty="0" smtClean="0"/>
              <a:t>Supplier View</a:t>
            </a:r>
          </a:p>
          <a:p>
            <a:pPr>
              <a:buFont typeface="Arial" panose="020B0604020202020204" pitchFamily="34" charset="0"/>
              <a:buChar char="•"/>
            </a:pPr>
            <a:endParaRPr lang="en-US" sz="2000" b="1" dirty="0" smtClean="0"/>
          </a:p>
          <a:p>
            <a:pPr>
              <a:buFont typeface="Arial" panose="020B0604020202020204" pitchFamily="34" charset="0"/>
              <a:buChar char="•"/>
            </a:pPr>
            <a:r>
              <a:rPr lang="en-US" sz="2000" dirty="0" smtClean="0"/>
              <a:t>fast PAD family</a:t>
            </a:r>
          </a:p>
          <a:p>
            <a:pPr>
              <a:buFont typeface="Arial" panose="020B0604020202020204" pitchFamily="34" charset="0"/>
              <a:buChar char="•"/>
            </a:pPr>
            <a:r>
              <a:rPr lang="en-US" sz="2000" dirty="0" smtClean="0"/>
              <a:t>multimedia FRADs</a:t>
            </a:r>
          </a:p>
          <a:p>
            <a:pPr>
              <a:buFont typeface="Arial" panose="020B0604020202020204" pitchFamily="34" charset="0"/>
              <a:buChar char="•"/>
            </a:pPr>
            <a:r>
              <a:rPr lang="en-US" sz="2000" dirty="0" smtClean="0"/>
              <a:t>PIX firewall</a:t>
            </a:r>
          </a:p>
          <a:p>
            <a:pPr>
              <a:buFont typeface="Arial" panose="020B0604020202020204" pitchFamily="34" charset="0"/>
              <a:buChar char="•"/>
            </a:pPr>
            <a:endParaRPr lang="en-US" sz="2000" dirty="0" smtClean="0"/>
          </a:p>
          <a:p>
            <a:pPr>
              <a:buFont typeface="Arial" panose="020B0604020202020204" pitchFamily="34" charset="0"/>
              <a:buChar char="•"/>
            </a:pPr>
            <a:r>
              <a:rPr lang="en-US" sz="2000" dirty="0" smtClean="0"/>
              <a:t>Solutions</a:t>
            </a:r>
          </a:p>
          <a:p>
            <a:pPr>
              <a:buFont typeface="Arial" panose="020B0604020202020204" pitchFamily="34" charset="0"/>
              <a:buChar char="•"/>
            </a:pPr>
            <a:r>
              <a:rPr lang="en-US" sz="2000" dirty="0" smtClean="0"/>
              <a:t>Gigabit Ethernet</a:t>
            </a:r>
          </a:p>
          <a:p>
            <a:pPr>
              <a:buFont typeface="Arial" panose="020B0604020202020204" pitchFamily="34" charset="0"/>
              <a:buChar char="•"/>
            </a:pPr>
            <a:r>
              <a:rPr lang="en-US" sz="2000" dirty="0" smtClean="0"/>
              <a:t>solutions</a:t>
            </a:r>
          </a:p>
          <a:p>
            <a:pPr>
              <a:buFont typeface="Arial" panose="020B0604020202020204" pitchFamily="34" charset="0"/>
              <a:buChar char="•"/>
            </a:pPr>
            <a:endParaRPr lang="en-US" sz="2000" dirty="0" smtClean="0"/>
          </a:p>
          <a:p>
            <a:pPr>
              <a:buFont typeface="Arial" panose="020B0604020202020204" pitchFamily="34" charset="0"/>
              <a:buChar char="•"/>
            </a:pPr>
            <a:r>
              <a:rPr lang="en-US" sz="2000" dirty="0" smtClean="0"/>
              <a:t>high performance</a:t>
            </a:r>
          </a:p>
          <a:p>
            <a:pPr>
              <a:buFont typeface="Arial" panose="020B0604020202020204" pitchFamily="34" charset="0"/>
              <a:buChar char="•"/>
            </a:pPr>
            <a:r>
              <a:rPr lang="en-US" sz="2000" dirty="0" smtClean="0"/>
              <a:t>LAN support</a:t>
            </a:r>
            <a:endParaRPr lang="en-US" sz="2000" b="1" dirty="0" smtClean="0"/>
          </a:p>
        </p:txBody>
      </p:sp>
      <p:sp>
        <p:nvSpPr>
          <p:cNvPr id="5" name="Slide Number Placeholder 2"/>
          <p:cNvSpPr>
            <a:spLocks noGrp="1"/>
          </p:cNvSpPr>
          <p:nvPr>
            <p:ph type="sldNum" sz="quarter" idx="12"/>
          </p:nvPr>
        </p:nvSpPr>
        <p:spPr>
          <a:xfrm>
            <a:off x="8636000" y="6445250"/>
            <a:ext cx="444500" cy="365125"/>
          </a:xfrm>
        </p:spPr>
        <p:txBody>
          <a:bodyPr/>
          <a:lstStyle/>
          <a:p>
            <a:pPr>
              <a:defRPr/>
            </a:pPr>
            <a:fld id="{344BAFD0-F2D5-49B2-9B8A-FCB034903132}" type="slidenum">
              <a:rPr lang="en-US" sz="1200" smtClean="0"/>
              <a:pPr>
                <a:defRPr/>
              </a:pPr>
              <a:t>41</a:t>
            </a:fld>
            <a:endParaRPr lang="en-US" sz="1200" dirty="0"/>
          </a:p>
        </p:txBody>
      </p:sp>
    </p:spTree>
    <p:extLst>
      <p:ext uri="{BB962C8B-B14F-4D97-AF65-F5344CB8AC3E}">
        <p14:creationId xmlns:p14="http://schemas.microsoft.com/office/powerpoint/2010/main" val="2881596140"/>
      </p:ext>
    </p:extLst>
  </p:cSld>
  <p:clrMapOvr>
    <a:masterClrMapping/>
  </p:clrMapOvr>
  <p:transition>
    <p:blinds dir="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a:xfrm>
            <a:off x="114298" y="87764"/>
            <a:ext cx="6769100" cy="1143000"/>
          </a:xfrm>
        </p:spPr>
        <p:txBody>
          <a:bodyPr/>
          <a:lstStyle/>
          <a:p>
            <a:r>
              <a:rPr lang="en-GB" sz="3200" dirty="0" smtClean="0"/>
              <a:t>Understand the different category buyers</a:t>
            </a:r>
          </a:p>
        </p:txBody>
      </p:sp>
      <p:sp>
        <p:nvSpPr>
          <p:cNvPr id="76802" name="Line 3"/>
          <p:cNvSpPr>
            <a:spLocks noChangeShapeType="1"/>
          </p:cNvSpPr>
          <p:nvPr/>
        </p:nvSpPr>
        <p:spPr bwMode="auto">
          <a:xfrm>
            <a:off x="4584700" y="1828800"/>
            <a:ext cx="0" cy="4521200"/>
          </a:xfrm>
          <a:prstGeom prst="line">
            <a:avLst/>
          </a:prstGeom>
          <a:ln>
            <a:headEnd type="stealth" w="med" len="lg"/>
            <a:tailEnd type="stealth" w="med" len="lg"/>
          </a:ln>
        </p:spPr>
        <p:style>
          <a:lnRef idx="2">
            <a:schemeClr val="accent1"/>
          </a:lnRef>
          <a:fillRef idx="0">
            <a:schemeClr val="accent1"/>
          </a:fillRef>
          <a:effectRef idx="1">
            <a:schemeClr val="accent1"/>
          </a:effectRef>
          <a:fontRef idx="minor">
            <a:schemeClr val="tx1"/>
          </a:fontRef>
        </p:style>
        <p:txBody>
          <a:bodyPr wrap="none" anchor="ctr"/>
          <a:lstStyle/>
          <a:p>
            <a:endParaRPr lang="en-US"/>
          </a:p>
        </p:txBody>
      </p:sp>
      <p:sp>
        <p:nvSpPr>
          <p:cNvPr id="76803" name="Line 4"/>
          <p:cNvSpPr>
            <a:spLocks noChangeShapeType="1"/>
          </p:cNvSpPr>
          <p:nvPr/>
        </p:nvSpPr>
        <p:spPr bwMode="auto">
          <a:xfrm>
            <a:off x="2311400" y="4076700"/>
            <a:ext cx="4521200" cy="0"/>
          </a:xfrm>
          <a:prstGeom prst="line">
            <a:avLst/>
          </a:prstGeom>
          <a:ln>
            <a:headEnd type="stealth" w="med" len="lg"/>
            <a:tailEnd type="stealth" w="med" len="lg"/>
          </a:ln>
        </p:spPr>
        <p:style>
          <a:lnRef idx="2">
            <a:schemeClr val="accent1"/>
          </a:lnRef>
          <a:fillRef idx="0">
            <a:schemeClr val="accent1"/>
          </a:fillRef>
          <a:effectRef idx="1">
            <a:schemeClr val="accent1"/>
          </a:effectRef>
          <a:fontRef idx="minor">
            <a:schemeClr val="tx1"/>
          </a:fontRef>
        </p:style>
        <p:txBody>
          <a:bodyPr wrap="none" anchor="ctr"/>
          <a:lstStyle/>
          <a:p>
            <a:endParaRPr lang="en-US"/>
          </a:p>
        </p:txBody>
      </p:sp>
      <p:sp>
        <p:nvSpPr>
          <p:cNvPr id="76804" name="Rectangle 5"/>
          <p:cNvSpPr>
            <a:spLocks noChangeArrowheads="1"/>
          </p:cNvSpPr>
          <p:nvPr/>
        </p:nvSpPr>
        <p:spPr bwMode="auto">
          <a:xfrm>
            <a:off x="2849563" y="2028825"/>
            <a:ext cx="1403350" cy="628650"/>
          </a:xfrm>
          <a:prstGeom prst="rect">
            <a:avLst/>
          </a:prstGeom>
          <a:noFill/>
          <a:ln w="9525">
            <a:noFill/>
            <a:miter lim="800000"/>
            <a:headEnd/>
            <a:tailEnd/>
          </a:ln>
        </p:spPr>
        <p:txBody>
          <a:bodyPr wrap="none" lIns="92075" tIns="46038" rIns="92075" bIns="46038">
            <a:spAutoFit/>
          </a:bodyPr>
          <a:lstStyle/>
          <a:p>
            <a:pPr algn="ctr" eaLnBrk="0" hangingPunct="0">
              <a:lnSpc>
                <a:spcPct val="110000"/>
              </a:lnSpc>
            </a:pPr>
            <a:r>
              <a:rPr lang="en-GB" sz="1600" b="1" i="1"/>
              <a:t>Business</a:t>
            </a:r>
          </a:p>
          <a:p>
            <a:pPr algn="ctr" eaLnBrk="0" hangingPunct="0">
              <a:lnSpc>
                <a:spcPct val="110000"/>
              </a:lnSpc>
            </a:pPr>
            <a:r>
              <a:rPr lang="en-GB" sz="1600" b="1" i="1"/>
              <a:t>perfectionist</a:t>
            </a:r>
          </a:p>
        </p:txBody>
      </p:sp>
      <p:sp>
        <p:nvSpPr>
          <p:cNvPr id="76805" name="Rectangle 6"/>
          <p:cNvSpPr>
            <a:spLocks noChangeArrowheads="1"/>
          </p:cNvSpPr>
          <p:nvPr/>
        </p:nvSpPr>
        <p:spPr bwMode="auto">
          <a:xfrm>
            <a:off x="2057400" y="2930525"/>
            <a:ext cx="1754188" cy="360363"/>
          </a:xfrm>
          <a:prstGeom prst="rect">
            <a:avLst/>
          </a:prstGeom>
          <a:noFill/>
          <a:ln w="9525">
            <a:noFill/>
            <a:miter lim="800000"/>
            <a:headEnd/>
            <a:tailEnd/>
          </a:ln>
        </p:spPr>
        <p:txBody>
          <a:bodyPr wrap="none" lIns="92075" tIns="46038" rIns="92075" bIns="46038">
            <a:spAutoFit/>
          </a:bodyPr>
          <a:lstStyle/>
          <a:p>
            <a:pPr algn="ctr" eaLnBrk="0" hangingPunct="0">
              <a:lnSpc>
                <a:spcPct val="110000"/>
              </a:lnSpc>
            </a:pPr>
            <a:r>
              <a:rPr lang="en-GB" sz="1600" b="1" i="1"/>
              <a:t>Radical thinkers</a:t>
            </a:r>
          </a:p>
        </p:txBody>
      </p:sp>
      <p:sp>
        <p:nvSpPr>
          <p:cNvPr id="76806" name="Rectangle 7"/>
          <p:cNvSpPr>
            <a:spLocks noChangeArrowheads="1"/>
          </p:cNvSpPr>
          <p:nvPr/>
        </p:nvSpPr>
        <p:spPr bwMode="auto">
          <a:xfrm>
            <a:off x="2795588" y="3540125"/>
            <a:ext cx="1617662" cy="360363"/>
          </a:xfrm>
          <a:prstGeom prst="rect">
            <a:avLst/>
          </a:prstGeom>
          <a:noFill/>
          <a:ln w="9525">
            <a:noFill/>
            <a:miter lim="800000"/>
            <a:headEnd/>
            <a:tailEnd/>
          </a:ln>
        </p:spPr>
        <p:txBody>
          <a:bodyPr wrap="none" lIns="92075" tIns="46038" rIns="92075" bIns="46038">
            <a:spAutoFit/>
          </a:bodyPr>
          <a:lstStyle/>
          <a:p>
            <a:pPr algn="ctr" eaLnBrk="0" hangingPunct="0">
              <a:lnSpc>
                <a:spcPct val="110000"/>
              </a:lnSpc>
            </a:pPr>
            <a:r>
              <a:rPr lang="en-GB" sz="1600" b="1" i="1"/>
              <a:t>Profit engineer</a:t>
            </a:r>
          </a:p>
        </p:txBody>
      </p:sp>
      <p:sp>
        <p:nvSpPr>
          <p:cNvPr id="76807" name="Rectangle 8"/>
          <p:cNvSpPr>
            <a:spLocks noChangeArrowheads="1"/>
          </p:cNvSpPr>
          <p:nvPr/>
        </p:nvSpPr>
        <p:spPr bwMode="auto">
          <a:xfrm>
            <a:off x="5080000" y="2219325"/>
            <a:ext cx="1009650" cy="628650"/>
          </a:xfrm>
          <a:prstGeom prst="rect">
            <a:avLst/>
          </a:prstGeom>
          <a:noFill/>
          <a:ln w="9525">
            <a:noFill/>
            <a:miter lim="800000"/>
            <a:headEnd/>
            <a:tailEnd/>
          </a:ln>
        </p:spPr>
        <p:txBody>
          <a:bodyPr wrap="none" lIns="92075" tIns="46038" rIns="92075" bIns="46038">
            <a:spAutoFit/>
          </a:bodyPr>
          <a:lstStyle/>
          <a:p>
            <a:pPr algn="ctr" eaLnBrk="0" hangingPunct="0">
              <a:lnSpc>
                <a:spcPct val="110000"/>
              </a:lnSpc>
            </a:pPr>
            <a:r>
              <a:rPr lang="en-GB" sz="1600" b="1" i="1"/>
              <a:t>Save my</a:t>
            </a:r>
          </a:p>
          <a:p>
            <a:pPr algn="ctr" eaLnBrk="0" hangingPunct="0">
              <a:lnSpc>
                <a:spcPct val="110000"/>
              </a:lnSpc>
            </a:pPr>
            <a:r>
              <a:rPr lang="en-GB" sz="1600" b="1" i="1"/>
              <a:t>budget</a:t>
            </a:r>
          </a:p>
        </p:txBody>
      </p:sp>
      <p:sp>
        <p:nvSpPr>
          <p:cNvPr id="76808" name="Rectangle 9"/>
          <p:cNvSpPr>
            <a:spLocks noChangeArrowheads="1"/>
          </p:cNvSpPr>
          <p:nvPr/>
        </p:nvSpPr>
        <p:spPr bwMode="auto">
          <a:xfrm>
            <a:off x="4703763" y="3260725"/>
            <a:ext cx="1087437" cy="628650"/>
          </a:xfrm>
          <a:prstGeom prst="rect">
            <a:avLst/>
          </a:prstGeom>
          <a:noFill/>
          <a:ln w="9525">
            <a:noFill/>
            <a:miter lim="800000"/>
            <a:headEnd/>
            <a:tailEnd/>
          </a:ln>
        </p:spPr>
        <p:txBody>
          <a:bodyPr wrap="none" lIns="92075" tIns="46038" rIns="92075" bIns="46038">
            <a:spAutoFit/>
          </a:bodyPr>
          <a:lstStyle/>
          <a:p>
            <a:pPr algn="ctr" eaLnBrk="0" hangingPunct="0">
              <a:lnSpc>
                <a:spcPct val="110000"/>
              </a:lnSpc>
            </a:pPr>
            <a:r>
              <a:rPr lang="en-GB" sz="1600" b="1" i="1"/>
              <a:t>Business</a:t>
            </a:r>
          </a:p>
          <a:p>
            <a:pPr algn="ctr" eaLnBrk="0" hangingPunct="0">
              <a:lnSpc>
                <a:spcPct val="110000"/>
              </a:lnSpc>
            </a:pPr>
            <a:r>
              <a:rPr lang="en-GB" sz="1600" b="1" i="1"/>
              <a:t>general</a:t>
            </a:r>
          </a:p>
        </p:txBody>
      </p:sp>
      <p:sp>
        <p:nvSpPr>
          <p:cNvPr id="76809" name="Rectangle 10"/>
          <p:cNvSpPr>
            <a:spLocks noChangeArrowheads="1"/>
          </p:cNvSpPr>
          <p:nvPr/>
        </p:nvSpPr>
        <p:spPr bwMode="auto">
          <a:xfrm>
            <a:off x="5410200" y="4289425"/>
            <a:ext cx="1009650" cy="628650"/>
          </a:xfrm>
          <a:prstGeom prst="rect">
            <a:avLst/>
          </a:prstGeom>
          <a:noFill/>
          <a:ln w="9525">
            <a:noFill/>
            <a:miter lim="800000"/>
            <a:headEnd/>
            <a:tailEnd/>
          </a:ln>
        </p:spPr>
        <p:txBody>
          <a:bodyPr wrap="none" lIns="92075" tIns="46038" rIns="92075" bIns="46038">
            <a:spAutoFit/>
          </a:bodyPr>
          <a:lstStyle/>
          <a:p>
            <a:pPr algn="ctr" eaLnBrk="0" hangingPunct="0">
              <a:lnSpc>
                <a:spcPct val="110000"/>
              </a:lnSpc>
            </a:pPr>
            <a:r>
              <a:rPr lang="en-GB" sz="1600" b="1" i="1"/>
              <a:t>Save my</a:t>
            </a:r>
          </a:p>
          <a:p>
            <a:pPr algn="ctr" eaLnBrk="0" hangingPunct="0">
              <a:lnSpc>
                <a:spcPct val="110000"/>
              </a:lnSpc>
            </a:pPr>
            <a:r>
              <a:rPr lang="en-GB" sz="1600" b="1" i="1"/>
              <a:t>career</a:t>
            </a:r>
          </a:p>
        </p:txBody>
      </p:sp>
      <p:sp>
        <p:nvSpPr>
          <p:cNvPr id="76810" name="Rectangle 11"/>
          <p:cNvSpPr>
            <a:spLocks noChangeArrowheads="1"/>
          </p:cNvSpPr>
          <p:nvPr/>
        </p:nvSpPr>
        <p:spPr bwMode="auto">
          <a:xfrm>
            <a:off x="4721225" y="5292725"/>
            <a:ext cx="1460500" cy="628650"/>
          </a:xfrm>
          <a:prstGeom prst="rect">
            <a:avLst/>
          </a:prstGeom>
          <a:noFill/>
          <a:ln w="9525">
            <a:noFill/>
            <a:miter lim="800000"/>
            <a:headEnd/>
            <a:tailEnd/>
          </a:ln>
        </p:spPr>
        <p:txBody>
          <a:bodyPr wrap="none" lIns="92075" tIns="46038" rIns="92075" bIns="46038">
            <a:spAutoFit/>
          </a:bodyPr>
          <a:lstStyle/>
          <a:p>
            <a:pPr algn="ctr" eaLnBrk="0" hangingPunct="0">
              <a:lnSpc>
                <a:spcPct val="110000"/>
              </a:lnSpc>
            </a:pPr>
            <a:r>
              <a:rPr lang="en-GB" sz="1600" b="1" i="1"/>
              <a:t>Conservative</a:t>
            </a:r>
          </a:p>
          <a:p>
            <a:pPr algn="ctr" eaLnBrk="0" hangingPunct="0">
              <a:lnSpc>
                <a:spcPct val="110000"/>
              </a:lnSpc>
            </a:pPr>
            <a:r>
              <a:rPr lang="en-GB" sz="1600" b="1" i="1"/>
              <a:t>technocrat</a:t>
            </a:r>
          </a:p>
        </p:txBody>
      </p:sp>
      <p:sp>
        <p:nvSpPr>
          <p:cNvPr id="76811" name="Rectangle 12"/>
          <p:cNvSpPr>
            <a:spLocks noChangeArrowheads="1"/>
          </p:cNvSpPr>
          <p:nvPr/>
        </p:nvSpPr>
        <p:spPr bwMode="auto">
          <a:xfrm>
            <a:off x="2303463" y="5280025"/>
            <a:ext cx="1120775" cy="628650"/>
          </a:xfrm>
          <a:prstGeom prst="rect">
            <a:avLst/>
          </a:prstGeom>
          <a:noFill/>
          <a:ln w="9525">
            <a:noFill/>
            <a:miter lim="800000"/>
            <a:headEnd/>
            <a:tailEnd/>
          </a:ln>
        </p:spPr>
        <p:txBody>
          <a:bodyPr wrap="none" lIns="92075" tIns="46038" rIns="92075" bIns="46038">
            <a:spAutoFit/>
          </a:bodyPr>
          <a:lstStyle/>
          <a:p>
            <a:pPr algn="ctr" eaLnBrk="0" hangingPunct="0">
              <a:lnSpc>
                <a:spcPct val="110000"/>
              </a:lnSpc>
            </a:pPr>
            <a:r>
              <a:rPr lang="en-GB" sz="1600" b="1" i="1"/>
              <a:t>Technical</a:t>
            </a:r>
          </a:p>
          <a:p>
            <a:pPr algn="ctr" eaLnBrk="0" hangingPunct="0">
              <a:lnSpc>
                <a:spcPct val="110000"/>
              </a:lnSpc>
            </a:pPr>
            <a:r>
              <a:rPr lang="en-GB" sz="1600" b="1" i="1"/>
              <a:t>idealist</a:t>
            </a:r>
          </a:p>
        </p:txBody>
      </p:sp>
      <p:sp>
        <p:nvSpPr>
          <p:cNvPr id="76812" name="Rectangle 13"/>
          <p:cNvSpPr>
            <a:spLocks noChangeArrowheads="1"/>
          </p:cNvSpPr>
          <p:nvPr/>
        </p:nvSpPr>
        <p:spPr bwMode="auto">
          <a:xfrm>
            <a:off x="3149600" y="4352925"/>
            <a:ext cx="1031875" cy="628650"/>
          </a:xfrm>
          <a:prstGeom prst="rect">
            <a:avLst/>
          </a:prstGeom>
          <a:noFill/>
          <a:ln w="9525">
            <a:noFill/>
            <a:miter lim="800000"/>
            <a:headEnd/>
            <a:tailEnd/>
          </a:ln>
        </p:spPr>
        <p:txBody>
          <a:bodyPr wrap="none" lIns="92075" tIns="46038" rIns="92075" bIns="46038">
            <a:spAutoFit/>
          </a:bodyPr>
          <a:lstStyle/>
          <a:p>
            <a:pPr algn="ctr" eaLnBrk="0" hangingPunct="0">
              <a:lnSpc>
                <a:spcPct val="110000"/>
              </a:lnSpc>
            </a:pPr>
            <a:r>
              <a:rPr lang="en-GB" sz="1600" b="1" i="1"/>
              <a:t>Radical</a:t>
            </a:r>
          </a:p>
          <a:p>
            <a:pPr algn="ctr" eaLnBrk="0" hangingPunct="0">
              <a:lnSpc>
                <a:spcPct val="110000"/>
              </a:lnSpc>
            </a:pPr>
            <a:r>
              <a:rPr lang="en-GB" sz="1600" b="1" i="1"/>
              <a:t>architect</a:t>
            </a:r>
          </a:p>
        </p:txBody>
      </p:sp>
      <p:sp>
        <p:nvSpPr>
          <p:cNvPr id="76813" name="Rectangle 14"/>
          <p:cNvSpPr>
            <a:spLocks noChangeArrowheads="1"/>
          </p:cNvSpPr>
          <p:nvPr/>
        </p:nvSpPr>
        <p:spPr bwMode="auto">
          <a:xfrm>
            <a:off x="854075" y="3846513"/>
            <a:ext cx="1355725" cy="427037"/>
          </a:xfrm>
          <a:prstGeom prst="rect">
            <a:avLst/>
          </a:prstGeom>
          <a:noFill/>
          <a:ln w="9525">
            <a:noFill/>
            <a:miter lim="800000"/>
            <a:headEnd/>
            <a:tailEnd/>
          </a:ln>
        </p:spPr>
        <p:txBody>
          <a:bodyPr wrap="none" lIns="92075" tIns="46038" rIns="92075" bIns="46038">
            <a:spAutoFit/>
          </a:bodyPr>
          <a:lstStyle/>
          <a:p>
            <a:pPr algn="ctr" eaLnBrk="0" hangingPunct="0">
              <a:lnSpc>
                <a:spcPct val="110000"/>
              </a:lnSpc>
            </a:pPr>
            <a:r>
              <a:rPr lang="en-GB" sz="2000" b="1">
                <a:solidFill>
                  <a:schemeClr val="tx2"/>
                </a:solidFill>
              </a:rPr>
              <a:t>“Reward”</a:t>
            </a:r>
          </a:p>
        </p:txBody>
      </p:sp>
      <p:sp>
        <p:nvSpPr>
          <p:cNvPr id="76814" name="Rectangle 15"/>
          <p:cNvSpPr>
            <a:spLocks noChangeArrowheads="1"/>
          </p:cNvSpPr>
          <p:nvPr/>
        </p:nvSpPr>
        <p:spPr bwMode="auto">
          <a:xfrm>
            <a:off x="7077075" y="3871913"/>
            <a:ext cx="1130300" cy="427037"/>
          </a:xfrm>
          <a:prstGeom prst="rect">
            <a:avLst/>
          </a:prstGeom>
          <a:noFill/>
          <a:ln w="9525">
            <a:noFill/>
            <a:miter lim="800000"/>
            <a:headEnd/>
            <a:tailEnd/>
          </a:ln>
        </p:spPr>
        <p:txBody>
          <a:bodyPr wrap="none" lIns="92075" tIns="46038" rIns="92075" bIns="46038">
            <a:spAutoFit/>
          </a:bodyPr>
          <a:lstStyle/>
          <a:p>
            <a:pPr algn="ctr" eaLnBrk="0" hangingPunct="0">
              <a:lnSpc>
                <a:spcPct val="110000"/>
              </a:lnSpc>
            </a:pPr>
            <a:r>
              <a:rPr lang="en-GB" sz="2000" b="1">
                <a:solidFill>
                  <a:schemeClr val="tx2"/>
                </a:solidFill>
              </a:rPr>
              <a:t>“Relief”</a:t>
            </a:r>
          </a:p>
        </p:txBody>
      </p:sp>
      <p:sp>
        <p:nvSpPr>
          <p:cNvPr id="76815" name="Rectangle 16"/>
          <p:cNvSpPr>
            <a:spLocks noChangeArrowheads="1"/>
          </p:cNvSpPr>
          <p:nvPr/>
        </p:nvSpPr>
        <p:spPr bwMode="auto">
          <a:xfrm>
            <a:off x="3906838" y="6315075"/>
            <a:ext cx="1355725" cy="427038"/>
          </a:xfrm>
          <a:prstGeom prst="rect">
            <a:avLst/>
          </a:prstGeom>
          <a:noFill/>
          <a:ln w="9525">
            <a:noFill/>
            <a:miter lim="800000"/>
            <a:headEnd/>
            <a:tailEnd/>
          </a:ln>
        </p:spPr>
        <p:txBody>
          <a:bodyPr wrap="none" lIns="92075" tIns="46038" rIns="92075" bIns="46038">
            <a:spAutoFit/>
          </a:bodyPr>
          <a:lstStyle/>
          <a:p>
            <a:pPr algn="ctr" eaLnBrk="0" hangingPunct="0">
              <a:lnSpc>
                <a:spcPct val="110000"/>
              </a:lnSpc>
            </a:pPr>
            <a:r>
              <a:rPr lang="en-GB" sz="2000" b="1">
                <a:solidFill>
                  <a:schemeClr val="tx2"/>
                </a:solidFill>
              </a:rPr>
              <a:t>Technical</a:t>
            </a:r>
          </a:p>
        </p:txBody>
      </p:sp>
      <p:sp>
        <p:nvSpPr>
          <p:cNvPr id="76816" name="Rectangle 17"/>
          <p:cNvSpPr>
            <a:spLocks noChangeArrowheads="1"/>
          </p:cNvSpPr>
          <p:nvPr/>
        </p:nvSpPr>
        <p:spPr bwMode="auto">
          <a:xfrm>
            <a:off x="3946525" y="1400175"/>
            <a:ext cx="1312863" cy="427038"/>
          </a:xfrm>
          <a:prstGeom prst="rect">
            <a:avLst/>
          </a:prstGeom>
          <a:noFill/>
          <a:ln w="9525">
            <a:noFill/>
            <a:miter lim="800000"/>
            <a:headEnd/>
            <a:tailEnd/>
          </a:ln>
        </p:spPr>
        <p:txBody>
          <a:bodyPr wrap="none" lIns="92075" tIns="46038" rIns="92075" bIns="46038">
            <a:spAutoFit/>
          </a:bodyPr>
          <a:lstStyle/>
          <a:p>
            <a:pPr algn="ctr" eaLnBrk="0" hangingPunct="0">
              <a:lnSpc>
                <a:spcPct val="110000"/>
              </a:lnSpc>
            </a:pPr>
            <a:r>
              <a:rPr lang="en-GB" sz="2000" b="1">
                <a:solidFill>
                  <a:schemeClr val="tx2"/>
                </a:solidFill>
              </a:rPr>
              <a:t>Business</a:t>
            </a:r>
          </a:p>
        </p:txBody>
      </p:sp>
      <p:sp>
        <p:nvSpPr>
          <p:cNvPr id="18" name="Slide Number Placeholder 17"/>
          <p:cNvSpPr>
            <a:spLocks noGrp="1"/>
          </p:cNvSpPr>
          <p:nvPr>
            <p:ph type="sldNum" sz="quarter" idx="12"/>
          </p:nvPr>
        </p:nvSpPr>
        <p:spPr/>
        <p:txBody>
          <a:bodyPr/>
          <a:lstStyle/>
          <a:p>
            <a:pPr>
              <a:defRPr/>
            </a:pPr>
            <a:fld id="{B3911F3F-2E4D-4555-B772-C62D231A1709}" type="slidenum">
              <a:rPr lang="en-US" smtClean="0"/>
              <a:pPr>
                <a:defRPr/>
              </a:pPr>
              <a:t>42</a:t>
            </a:fld>
            <a:endParaRPr lang="en-US" dirty="0"/>
          </a:p>
        </p:txBody>
      </p:sp>
    </p:spTree>
    <p:extLst>
      <p:ext uri="{BB962C8B-B14F-4D97-AF65-F5344CB8AC3E}">
        <p14:creationId xmlns:p14="http://schemas.microsoft.com/office/powerpoint/2010/main" val="964485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Line 2"/>
          <p:cNvSpPr>
            <a:spLocks noChangeShapeType="1"/>
          </p:cNvSpPr>
          <p:nvPr/>
        </p:nvSpPr>
        <p:spPr bwMode="auto">
          <a:xfrm>
            <a:off x="4584700" y="1828800"/>
            <a:ext cx="0" cy="4521200"/>
          </a:xfrm>
          <a:prstGeom prst="line">
            <a:avLst/>
          </a:prstGeom>
          <a:noFill/>
          <a:ln w="50800">
            <a:solidFill>
              <a:srgbClr val="FF6600"/>
            </a:solidFill>
            <a:round/>
            <a:headEnd type="stealth" w="med" len="lg"/>
            <a:tailEnd type="stealth" w="med" len="lg"/>
          </a:ln>
          <a:extLst>
            <a:ext uri="{909E8E84-426E-40DD-AFC4-6F175D3DCCD1}">
              <a14:hiddenFill xmlns:a14="http://schemas.microsoft.com/office/drawing/2010/main">
                <a:noFill/>
              </a14:hiddenFill>
            </a:ext>
          </a:extLst>
        </p:spPr>
        <p:txBody>
          <a:bodyPr wrap="none" anchor="ctr"/>
          <a:lstStyle/>
          <a:p>
            <a:endParaRPr lang="en-GB"/>
          </a:p>
        </p:txBody>
      </p:sp>
      <p:sp>
        <p:nvSpPr>
          <p:cNvPr id="56323" name="Line 3"/>
          <p:cNvSpPr>
            <a:spLocks noChangeShapeType="1"/>
          </p:cNvSpPr>
          <p:nvPr/>
        </p:nvSpPr>
        <p:spPr bwMode="auto">
          <a:xfrm>
            <a:off x="2311400" y="4076700"/>
            <a:ext cx="4521200" cy="0"/>
          </a:xfrm>
          <a:prstGeom prst="line">
            <a:avLst/>
          </a:prstGeom>
          <a:noFill/>
          <a:ln w="50800">
            <a:solidFill>
              <a:srgbClr val="FF6600"/>
            </a:solidFill>
            <a:round/>
            <a:headEnd type="stealth" w="med" len="lg"/>
            <a:tailEnd type="stealth" w="med" len="lg"/>
          </a:ln>
          <a:extLst>
            <a:ext uri="{909E8E84-426E-40DD-AFC4-6F175D3DCCD1}">
              <a14:hiddenFill xmlns:a14="http://schemas.microsoft.com/office/drawing/2010/main">
                <a:noFill/>
              </a14:hiddenFill>
            </a:ext>
          </a:extLst>
        </p:spPr>
        <p:txBody>
          <a:bodyPr wrap="none" anchor="ctr"/>
          <a:lstStyle/>
          <a:p>
            <a:endParaRPr lang="en-GB"/>
          </a:p>
        </p:txBody>
      </p:sp>
      <p:sp>
        <p:nvSpPr>
          <p:cNvPr id="56324" name="Text Box 5"/>
          <p:cNvSpPr txBox="1">
            <a:spLocks noChangeArrowheads="1"/>
          </p:cNvSpPr>
          <p:nvPr/>
        </p:nvSpPr>
        <p:spPr bwMode="auto">
          <a:xfrm>
            <a:off x="2319338" y="2008188"/>
            <a:ext cx="206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algn="ctr" eaLnBrk="0" fontAlgn="base" hangingPunct="0">
              <a:spcBef>
                <a:spcPct val="20000"/>
              </a:spcBef>
              <a:spcAft>
                <a:spcPct val="0"/>
              </a:spcAft>
              <a:buClr>
                <a:srgbClr val="FF3300"/>
              </a:buClr>
              <a:defRPr sz="2400">
                <a:solidFill>
                  <a:schemeClr val="tx1"/>
                </a:solidFill>
                <a:latin typeface="Verdana" pitchFamily="34" charset="0"/>
              </a:defRPr>
            </a:lvl6pPr>
            <a:lvl7pPr marL="2971800" indent="-228600" algn="ctr" eaLnBrk="0" fontAlgn="base" hangingPunct="0">
              <a:spcBef>
                <a:spcPct val="20000"/>
              </a:spcBef>
              <a:spcAft>
                <a:spcPct val="0"/>
              </a:spcAft>
              <a:buClr>
                <a:srgbClr val="FF3300"/>
              </a:buClr>
              <a:defRPr sz="2400">
                <a:solidFill>
                  <a:schemeClr val="tx1"/>
                </a:solidFill>
                <a:latin typeface="Verdana" pitchFamily="34" charset="0"/>
              </a:defRPr>
            </a:lvl7pPr>
            <a:lvl8pPr marL="3429000" indent="-228600" algn="ctr" eaLnBrk="0" fontAlgn="base" hangingPunct="0">
              <a:spcBef>
                <a:spcPct val="20000"/>
              </a:spcBef>
              <a:spcAft>
                <a:spcPct val="0"/>
              </a:spcAft>
              <a:buClr>
                <a:srgbClr val="FF3300"/>
              </a:buClr>
              <a:defRPr sz="2400">
                <a:solidFill>
                  <a:schemeClr val="tx1"/>
                </a:solidFill>
                <a:latin typeface="Verdana" pitchFamily="34" charset="0"/>
              </a:defRPr>
            </a:lvl8pPr>
            <a:lvl9pPr marL="3886200" indent="-228600" algn="ctr" eaLnBrk="0" fontAlgn="base" hangingPunct="0">
              <a:spcBef>
                <a:spcPct val="20000"/>
              </a:spcBef>
              <a:spcAft>
                <a:spcPct val="0"/>
              </a:spcAft>
              <a:buClr>
                <a:srgbClr val="FF3300"/>
              </a:buClr>
              <a:defRPr sz="2400">
                <a:solidFill>
                  <a:schemeClr val="tx1"/>
                </a:solidFill>
                <a:latin typeface="Verdana" pitchFamily="34" charset="0"/>
              </a:defRPr>
            </a:lvl9pPr>
          </a:lstStyle>
          <a:p>
            <a:pPr algn="l">
              <a:spcBef>
                <a:spcPct val="0"/>
              </a:spcBef>
              <a:buClrTx/>
            </a:pPr>
            <a:r>
              <a:rPr lang="en-GB" altLang="en-US" b="1">
                <a:latin typeface="Arial" pitchFamily="34" charset="0"/>
              </a:rPr>
              <a:t>STRENGTHS</a:t>
            </a:r>
            <a:endParaRPr lang="en-US" altLang="en-US" b="1">
              <a:latin typeface="Arial" pitchFamily="34" charset="0"/>
            </a:endParaRPr>
          </a:p>
        </p:txBody>
      </p:sp>
      <p:sp>
        <p:nvSpPr>
          <p:cNvPr id="56325" name="Text Box 6"/>
          <p:cNvSpPr txBox="1">
            <a:spLocks noChangeArrowheads="1"/>
          </p:cNvSpPr>
          <p:nvPr/>
        </p:nvSpPr>
        <p:spPr bwMode="auto">
          <a:xfrm>
            <a:off x="4767263" y="2008188"/>
            <a:ext cx="2352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algn="ctr" eaLnBrk="0" fontAlgn="base" hangingPunct="0">
              <a:spcBef>
                <a:spcPct val="20000"/>
              </a:spcBef>
              <a:spcAft>
                <a:spcPct val="0"/>
              </a:spcAft>
              <a:buClr>
                <a:srgbClr val="FF3300"/>
              </a:buClr>
              <a:defRPr sz="2400">
                <a:solidFill>
                  <a:schemeClr val="tx1"/>
                </a:solidFill>
                <a:latin typeface="Verdana" pitchFamily="34" charset="0"/>
              </a:defRPr>
            </a:lvl6pPr>
            <a:lvl7pPr marL="2971800" indent="-228600" algn="ctr" eaLnBrk="0" fontAlgn="base" hangingPunct="0">
              <a:spcBef>
                <a:spcPct val="20000"/>
              </a:spcBef>
              <a:spcAft>
                <a:spcPct val="0"/>
              </a:spcAft>
              <a:buClr>
                <a:srgbClr val="FF3300"/>
              </a:buClr>
              <a:defRPr sz="2400">
                <a:solidFill>
                  <a:schemeClr val="tx1"/>
                </a:solidFill>
                <a:latin typeface="Verdana" pitchFamily="34" charset="0"/>
              </a:defRPr>
            </a:lvl7pPr>
            <a:lvl8pPr marL="3429000" indent="-228600" algn="ctr" eaLnBrk="0" fontAlgn="base" hangingPunct="0">
              <a:spcBef>
                <a:spcPct val="20000"/>
              </a:spcBef>
              <a:spcAft>
                <a:spcPct val="0"/>
              </a:spcAft>
              <a:buClr>
                <a:srgbClr val="FF3300"/>
              </a:buClr>
              <a:defRPr sz="2400">
                <a:solidFill>
                  <a:schemeClr val="tx1"/>
                </a:solidFill>
                <a:latin typeface="Verdana" pitchFamily="34" charset="0"/>
              </a:defRPr>
            </a:lvl8pPr>
            <a:lvl9pPr marL="3886200" indent="-228600" algn="ctr" eaLnBrk="0" fontAlgn="base" hangingPunct="0">
              <a:spcBef>
                <a:spcPct val="20000"/>
              </a:spcBef>
              <a:spcAft>
                <a:spcPct val="0"/>
              </a:spcAft>
              <a:buClr>
                <a:srgbClr val="FF3300"/>
              </a:buClr>
              <a:defRPr sz="2400">
                <a:solidFill>
                  <a:schemeClr val="tx1"/>
                </a:solidFill>
                <a:latin typeface="Verdana" pitchFamily="34" charset="0"/>
              </a:defRPr>
            </a:lvl9pPr>
          </a:lstStyle>
          <a:p>
            <a:pPr algn="l">
              <a:spcBef>
                <a:spcPct val="0"/>
              </a:spcBef>
              <a:buClrTx/>
            </a:pPr>
            <a:r>
              <a:rPr lang="en-GB" altLang="en-US" b="1">
                <a:latin typeface="Arial" pitchFamily="34" charset="0"/>
              </a:rPr>
              <a:t>WEAKNESSES</a:t>
            </a:r>
            <a:endParaRPr lang="en-US" altLang="en-US" b="1">
              <a:latin typeface="Arial" pitchFamily="34" charset="0"/>
            </a:endParaRPr>
          </a:p>
        </p:txBody>
      </p:sp>
      <p:sp>
        <p:nvSpPr>
          <p:cNvPr id="56326" name="Text Box 7"/>
          <p:cNvSpPr txBox="1">
            <a:spLocks noChangeArrowheads="1"/>
          </p:cNvSpPr>
          <p:nvPr/>
        </p:nvSpPr>
        <p:spPr bwMode="auto">
          <a:xfrm>
            <a:off x="1743075" y="4311650"/>
            <a:ext cx="2671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algn="ctr" eaLnBrk="0" fontAlgn="base" hangingPunct="0">
              <a:spcBef>
                <a:spcPct val="20000"/>
              </a:spcBef>
              <a:spcAft>
                <a:spcPct val="0"/>
              </a:spcAft>
              <a:buClr>
                <a:srgbClr val="FF3300"/>
              </a:buClr>
              <a:defRPr sz="2400">
                <a:solidFill>
                  <a:schemeClr val="tx1"/>
                </a:solidFill>
                <a:latin typeface="Verdana" pitchFamily="34" charset="0"/>
              </a:defRPr>
            </a:lvl6pPr>
            <a:lvl7pPr marL="2971800" indent="-228600" algn="ctr" eaLnBrk="0" fontAlgn="base" hangingPunct="0">
              <a:spcBef>
                <a:spcPct val="20000"/>
              </a:spcBef>
              <a:spcAft>
                <a:spcPct val="0"/>
              </a:spcAft>
              <a:buClr>
                <a:srgbClr val="FF3300"/>
              </a:buClr>
              <a:defRPr sz="2400">
                <a:solidFill>
                  <a:schemeClr val="tx1"/>
                </a:solidFill>
                <a:latin typeface="Verdana" pitchFamily="34" charset="0"/>
              </a:defRPr>
            </a:lvl7pPr>
            <a:lvl8pPr marL="3429000" indent="-228600" algn="ctr" eaLnBrk="0" fontAlgn="base" hangingPunct="0">
              <a:spcBef>
                <a:spcPct val="20000"/>
              </a:spcBef>
              <a:spcAft>
                <a:spcPct val="0"/>
              </a:spcAft>
              <a:buClr>
                <a:srgbClr val="FF3300"/>
              </a:buClr>
              <a:defRPr sz="2400">
                <a:solidFill>
                  <a:schemeClr val="tx1"/>
                </a:solidFill>
                <a:latin typeface="Verdana" pitchFamily="34" charset="0"/>
              </a:defRPr>
            </a:lvl8pPr>
            <a:lvl9pPr marL="3886200" indent="-228600" algn="ctr" eaLnBrk="0" fontAlgn="base" hangingPunct="0">
              <a:spcBef>
                <a:spcPct val="20000"/>
              </a:spcBef>
              <a:spcAft>
                <a:spcPct val="0"/>
              </a:spcAft>
              <a:buClr>
                <a:srgbClr val="FF3300"/>
              </a:buClr>
              <a:defRPr sz="2400">
                <a:solidFill>
                  <a:schemeClr val="tx1"/>
                </a:solidFill>
                <a:latin typeface="Verdana" pitchFamily="34" charset="0"/>
              </a:defRPr>
            </a:lvl9pPr>
          </a:lstStyle>
          <a:p>
            <a:pPr algn="l">
              <a:spcBef>
                <a:spcPct val="0"/>
              </a:spcBef>
              <a:buClrTx/>
            </a:pPr>
            <a:r>
              <a:rPr lang="en-GB" altLang="en-US" b="1">
                <a:latin typeface="Arial" pitchFamily="34" charset="0"/>
              </a:rPr>
              <a:t>OPPORTUNITIES</a:t>
            </a:r>
            <a:endParaRPr lang="en-US" altLang="en-US" b="1">
              <a:latin typeface="Arial" pitchFamily="34" charset="0"/>
            </a:endParaRPr>
          </a:p>
        </p:txBody>
      </p:sp>
      <p:sp>
        <p:nvSpPr>
          <p:cNvPr id="56327" name="Text Box 8"/>
          <p:cNvSpPr txBox="1">
            <a:spLocks noChangeArrowheads="1"/>
          </p:cNvSpPr>
          <p:nvPr/>
        </p:nvSpPr>
        <p:spPr bwMode="auto">
          <a:xfrm>
            <a:off x="4911725" y="4311650"/>
            <a:ext cx="162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algn="ctr" eaLnBrk="0" fontAlgn="base" hangingPunct="0">
              <a:spcBef>
                <a:spcPct val="20000"/>
              </a:spcBef>
              <a:spcAft>
                <a:spcPct val="0"/>
              </a:spcAft>
              <a:buClr>
                <a:srgbClr val="FF3300"/>
              </a:buClr>
              <a:defRPr sz="2400">
                <a:solidFill>
                  <a:schemeClr val="tx1"/>
                </a:solidFill>
                <a:latin typeface="Verdana" pitchFamily="34" charset="0"/>
              </a:defRPr>
            </a:lvl6pPr>
            <a:lvl7pPr marL="2971800" indent="-228600" algn="ctr" eaLnBrk="0" fontAlgn="base" hangingPunct="0">
              <a:spcBef>
                <a:spcPct val="20000"/>
              </a:spcBef>
              <a:spcAft>
                <a:spcPct val="0"/>
              </a:spcAft>
              <a:buClr>
                <a:srgbClr val="FF3300"/>
              </a:buClr>
              <a:defRPr sz="2400">
                <a:solidFill>
                  <a:schemeClr val="tx1"/>
                </a:solidFill>
                <a:latin typeface="Verdana" pitchFamily="34" charset="0"/>
              </a:defRPr>
            </a:lvl7pPr>
            <a:lvl8pPr marL="3429000" indent="-228600" algn="ctr" eaLnBrk="0" fontAlgn="base" hangingPunct="0">
              <a:spcBef>
                <a:spcPct val="20000"/>
              </a:spcBef>
              <a:spcAft>
                <a:spcPct val="0"/>
              </a:spcAft>
              <a:buClr>
                <a:srgbClr val="FF3300"/>
              </a:buClr>
              <a:defRPr sz="2400">
                <a:solidFill>
                  <a:schemeClr val="tx1"/>
                </a:solidFill>
                <a:latin typeface="Verdana" pitchFamily="34" charset="0"/>
              </a:defRPr>
            </a:lvl8pPr>
            <a:lvl9pPr marL="3886200" indent="-228600" algn="ctr" eaLnBrk="0" fontAlgn="base" hangingPunct="0">
              <a:spcBef>
                <a:spcPct val="20000"/>
              </a:spcBef>
              <a:spcAft>
                <a:spcPct val="0"/>
              </a:spcAft>
              <a:buClr>
                <a:srgbClr val="FF3300"/>
              </a:buClr>
              <a:defRPr sz="2400">
                <a:solidFill>
                  <a:schemeClr val="tx1"/>
                </a:solidFill>
                <a:latin typeface="Verdana" pitchFamily="34" charset="0"/>
              </a:defRPr>
            </a:lvl9pPr>
          </a:lstStyle>
          <a:p>
            <a:pPr algn="l">
              <a:spcBef>
                <a:spcPct val="0"/>
              </a:spcBef>
              <a:buClrTx/>
            </a:pPr>
            <a:r>
              <a:rPr lang="en-GB" altLang="en-US" b="1">
                <a:latin typeface="Arial" pitchFamily="34" charset="0"/>
              </a:rPr>
              <a:t>THREATS</a:t>
            </a:r>
            <a:endParaRPr lang="en-US" altLang="en-US" b="1">
              <a:latin typeface="Arial" pitchFamily="34" charset="0"/>
            </a:endParaRPr>
          </a:p>
        </p:txBody>
      </p:sp>
      <p:sp>
        <p:nvSpPr>
          <p:cNvPr id="56328" name="Text Box 9"/>
          <p:cNvSpPr txBox="1">
            <a:spLocks noChangeArrowheads="1"/>
          </p:cNvSpPr>
          <p:nvPr/>
        </p:nvSpPr>
        <p:spPr bwMode="auto">
          <a:xfrm rot="-2566717">
            <a:off x="3279775" y="3044825"/>
            <a:ext cx="20431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algn="ctr" eaLnBrk="0" fontAlgn="base" hangingPunct="0">
              <a:spcBef>
                <a:spcPct val="20000"/>
              </a:spcBef>
              <a:spcAft>
                <a:spcPct val="0"/>
              </a:spcAft>
              <a:buClr>
                <a:srgbClr val="FF3300"/>
              </a:buClr>
              <a:defRPr sz="2400">
                <a:solidFill>
                  <a:schemeClr val="tx1"/>
                </a:solidFill>
                <a:latin typeface="Verdana" pitchFamily="34" charset="0"/>
              </a:defRPr>
            </a:lvl6pPr>
            <a:lvl7pPr marL="2971800" indent="-228600" algn="ctr" eaLnBrk="0" fontAlgn="base" hangingPunct="0">
              <a:spcBef>
                <a:spcPct val="20000"/>
              </a:spcBef>
              <a:spcAft>
                <a:spcPct val="0"/>
              </a:spcAft>
              <a:buClr>
                <a:srgbClr val="FF3300"/>
              </a:buClr>
              <a:defRPr sz="2400">
                <a:solidFill>
                  <a:schemeClr val="tx1"/>
                </a:solidFill>
                <a:latin typeface="Verdana" pitchFamily="34" charset="0"/>
              </a:defRPr>
            </a:lvl7pPr>
            <a:lvl8pPr marL="3429000" indent="-228600" algn="ctr" eaLnBrk="0" fontAlgn="base" hangingPunct="0">
              <a:spcBef>
                <a:spcPct val="20000"/>
              </a:spcBef>
              <a:spcAft>
                <a:spcPct val="0"/>
              </a:spcAft>
              <a:buClr>
                <a:srgbClr val="FF3300"/>
              </a:buClr>
              <a:defRPr sz="2400">
                <a:solidFill>
                  <a:schemeClr val="tx1"/>
                </a:solidFill>
                <a:latin typeface="Verdana" pitchFamily="34" charset="0"/>
              </a:defRPr>
            </a:lvl8pPr>
            <a:lvl9pPr marL="3886200" indent="-228600" algn="ctr" eaLnBrk="0" fontAlgn="base" hangingPunct="0">
              <a:spcBef>
                <a:spcPct val="20000"/>
              </a:spcBef>
              <a:spcAft>
                <a:spcPct val="0"/>
              </a:spcAft>
              <a:buClr>
                <a:srgbClr val="FF3300"/>
              </a:buClr>
              <a:defRPr sz="2400">
                <a:solidFill>
                  <a:schemeClr val="tx1"/>
                </a:solidFill>
                <a:latin typeface="Verdana" pitchFamily="34" charset="0"/>
              </a:defRPr>
            </a:lvl9pPr>
          </a:lstStyle>
          <a:p>
            <a:pPr algn="l">
              <a:spcBef>
                <a:spcPct val="0"/>
              </a:spcBef>
              <a:buClrTx/>
            </a:pPr>
            <a:r>
              <a:rPr lang="en-GB" altLang="en-US" sz="3600">
                <a:latin typeface="Arial" pitchFamily="34" charset="0"/>
              </a:rPr>
              <a:t>WRONG</a:t>
            </a:r>
            <a:endParaRPr lang="en-US" altLang="en-US" sz="3600">
              <a:latin typeface="Arial" pitchFamily="34" charset="0"/>
            </a:endParaRPr>
          </a:p>
        </p:txBody>
      </p:sp>
      <p:sp>
        <p:nvSpPr>
          <p:cNvPr id="56329" name="Rectangle 5"/>
          <p:cNvSpPr>
            <a:spLocks noChangeArrowheads="1"/>
          </p:cNvSpPr>
          <p:nvPr/>
        </p:nvSpPr>
        <p:spPr bwMode="gray">
          <a:xfrm>
            <a:off x="7010400" y="6553200"/>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algn="ctr" eaLnBrk="0" fontAlgn="base" hangingPunct="0">
              <a:spcBef>
                <a:spcPct val="20000"/>
              </a:spcBef>
              <a:spcAft>
                <a:spcPct val="0"/>
              </a:spcAft>
              <a:buClr>
                <a:srgbClr val="FF3300"/>
              </a:buClr>
              <a:defRPr sz="2400">
                <a:solidFill>
                  <a:schemeClr val="tx1"/>
                </a:solidFill>
                <a:latin typeface="Verdana" pitchFamily="34" charset="0"/>
              </a:defRPr>
            </a:lvl6pPr>
            <a:lvl7pPr marL="2971800" indent="-228600" algn="ctr" eaLnBrk="0" fontAlgn="base" hangingPunct="0">
              <a:spcBef>
                <a:spcPct val="20000"/>
              </a:spcBef>
              <a:spcAft>
                <a:spcPct val="0"/>
              </a:spcAft>
              <a:buClr>
                <a:srgbClr val="FF3300"/>
              </a:buClr>
              <a:defRPr sz="2400">
                <a:solidFill>
                  <a:schemeClr val="tx1"/>
                </a:solidFill>
                <a:latin typeface="Verdana" pitchFamily="34" charset="0"/>
              </a:defRPr>
            </a:lvl7pPr>
            <a:lvl8pPr marL="3429000" indent="-228600" algn="ctr" eaLnBrk="0" fontAlgn="base" hangingPunct="0">
              <a:spcBef>
                <a:spcPct val="20000"/>
              </a:spcBef>
              <a:spcAft>
                <a:spcPct val="0"/>
              </a:spcAft>
              <a:buClr>
                <a:srgbClr val="FF3300"/>
              </a:buClr>
              <a:defRPr sz="2400">
                <a:solidFill>
                  <a:schemeClr val="tx1"/>
                </a:solidFill>
                <a:latin typeface="Verdana" pitchFamily="34" charset="0"/>
              </a:defRPr>
            </a:lvl8pPr>
            <a:lvl9pPr marL="3886200" indent="-228600" algn="ctr" eaLnBrk="0" fontAlgn="base" hangingPunct="0">
              <a:spcBef>
                <a:spcPct val="20000"/>
              </a:spcBef>
              <a:spcAft>
                <a:spcPct val="0"/>
              </a:spcAft>
              <a:buClr>
                <a:srgbClr val="FF3300"/>
              </a:buClr>
              <a:defRPr sz="2400">
                <a:solidFill>
                  <a:schemeClr val="tx1"/>
                </a:solidFill>
                <a:latin typeface="Verdana" pitchFamily="34" charset="0"/>
              </a:defRPr>
            </a:lvl9pPr>
          </a:lstStyle>
          <a:p>
            <a:pPr algn="r">
              <a:spcBef>
                <a:spcPct val="0"/>
              </a:spcBef>
              <a:buClrTx/>
            </a:pPr>
            <a:r>
              <a:rPr lang="en-GB" altLang="en-US" sz="1000" b="1"/>
              <a:t>Page </a:t>
            </a:r>
            <a:fld id="{E4D46767-D352-4666-AD72-E3CECB3807AC}" type="slidenum">
              <a:rPr lang="en-GB" altLang="en-US" sz="1000" b="1"/>
              <a:pPr algn="r">
                <a:spcBef>
                  <a:spcPct val="0"/>
                </a:spcBef>
                <a:buClrTx/>
              </a:pPr>
              <a:t>43</a:t>
            </a:fld>
            <a:endParaRPr lang="en-GB" altLang="en-US" sz="1000" b="1"/>
          </a:p>
        </p:txBody>
      </p:sp>
    </p:spTree>
    <p:extLst>
      <p:ext uri="{BB962C8B-B14F-4D97-AF65-F5344CB8AC3E}">
        <p14:creationId xmlns:p14="http://schemas.microsoft.com/office/powerpoint/2010/main" val="1676395993"/>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050"/>
          <p:cNvSpPr>
            <a:spLocks noGrp="1" noChangeArrowheads="1"/>
          </p:cNvSpPr>
          <p:nvPr>
            <p:ph type="title"/>
          </p:nvPr>
        </p:nvSpPr>
        <p:spPr>
          <a:xfrm>
            <a:off x="136070" y="87764"/>
            <a:ext cx="6769100" cy="1143000"/>
          </a:xfrm>
          <a:noFill/>
          <a:extLst>
            <a:ext uri="{909E8E84-426E-40DD-AFC4-6F175D3DCCD1}">
              <a14:hiddenFill xmlns:a14="http://schemas.microsoft.com/office/drawing/2010/main">
                <a:solidFill>
                  <a:srgbClr val="002E7A"/>
                </a:solidFill>
              </a14:hiddenFill>
            </a:ext>
          </a:extLst>
        </p:spPr>
        <p:txBody>
          <a:bodyPr/>
          <a:lstStyle/>
          <a:p>
            <a:pPr eaLnBrk="1" hangingPunct="1"/>
            <a:r>
              <a:rPr lang="en-GB" sz="3200" dirty="0" smtClean="0"/>
              <a:t>Setting expectations of  performance</a:t>
            </a:r>
          </a:p>
        </p:txBody>
      </p:sp>
      <p:pic>
        <p:nvPicPr>
          <p:cNvPr id="75779" name="Picture 205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3425" y="1273175"/>
            <a:ext cx="2082800"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0" name="Picture 205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7775" y="4603750"/>
            <a:ext cx="2082800"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1" name="Picture 205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6288" y="4625975"/>
            <a:ext cx="2082800"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2" name="Picture 205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40475" y="1263650"/>
            <a:ext cx="2082800"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3" name="Oval 2055"/>
          <p:cNvSpPr>
            <a:spLocks noChangeArrowheads="1"/>
          </p:cNvSpPr>
          <p:nvPr/>
        </p:nvSpPr>
        <p:spPr bwMode="auto">
          <a:xfrm>
            <a:off x="1679575" y="1614711"/>
            <a:ext cx="261569" cy="520254"/>
          </a:xfrm>
          <a:prstGeom prst="ellipse">
            <a:avLst/>
          </a:prstGeom>
          <a:solidFill>
            <a:schemeClr val="tx1"/>
          </a:solidFill>
          <a:ln w="38100">
            <a:solidFill>
              <a:srgbClr val="FF3300"/>
            </a:solidFill>
            <a:round/>
            <a:headEnd/>
            <a:tailEnd/>
          </a:ln>
        </p:spPr>
        <p:txBody>
          <a:bodyPr wrap="none" lIns="92075" tIns="46038" rIns="92075" bIns="46038" anchor="ctr">
            <a:spAutoFit/>
          </a:bodyPr>
          <a:lstStyle/>
          <a:p>
            <a:endParaRPr lang="en-US">
              <a:latin typeface="Arial" panose="020B0604020202020204" pitchFamily="34" charset="0"/>
              <a:cs typeface="Arial" panose="020B0604020202020204" pitchFamily="34" charset="0"/>
            </a:endParaRPr>
          </a:p>
        </p:txBody>
      </p:sp>
      <p:sp>
        <p:nvSpPr>
          <p:cNvPr id="75784" name="Oval 2056"/>
          <p:cNvSpPr>
            <a:spLocks noChangeArrowheads="1"/>
          </p:cNvSpPr>
          <p:nvPr/>
        </p:nvSpPr>
        <p:spPr bwMode="auto">
          <a:xfrm>
            <a:off x="2173288" y="2419573"/>
            <a:ext cx="261569" cy="520254"/>
          </a:xfrm>
          <a:prstGeom prst="ellipse">
            <a:avLst/>
          </a:prstGeom>
          <a:solidFill>
            <a:schemeClr val="tx1"/>
          </a:solidFill>
          <a:ln w="38100">
            <a:solidFill>
              <a:srgbClr val="FF3300"/>
            </a:solidFill>
            <a:round/>
            <a:headEnd/>
            <a:tailEnd/>
          </a:ln>
        </p:spPr>
        <p:txBody>
          <a:bodyPr wrap="none" lIns="92075" tIns="46038" rIns="92075" bIns="46038" anchor="ctr">
            <a:spAutoFit/>
          </a:bodyPr>
          <a:lstStyle/>
          <a:p>
            <a:endParaRPr lang="en-US">
              <a:latin typeface="Arial" panose="020B0604020202020204" pitchFamily="34" charset="0"/>
              <a:cs typeface="Arial" panose="020B0604020202020204" pitchFamily="34" charset="0"/>
            </a:endParaRPr>
          </a:p>
        </p:txBody>
      </p:sp>
      <p:sp>
        <p:nvSpPr>
          <p:cNvPr id="75785" name="Oval 2057"/>
          <p:cNvSpPr>
            <a:spLocks noChangeArrowheads="1"/>
          </p:cNvSpPr>
          <p:nvPr/>
        </p:nvSpPr>
        <p:spPr bwMode="auto">
          <a:xfrm>
            <a:off x="1179513" y="2444973"/>
            <a:ext cx="261569" cy="520254"/>
          </a:xfrm>
          <a:prstGeom prst="ellipse">
            <a:avLst/>
          </a:prstGeom>
          <a:solidFill>
            <a:schemeClr val="tx1"/>
          </a:solidFill>
          <a:ln w="38100">
            <a:solidFill>
              <a:srgbClr val="FF3300"/>
            </a:solidFill>
            <a:round/>
            <a:headEnd/>
            <a:tailEnd/>
          </a:ln>
        </p:spPr>
        <p:txBody>
          <a:bodyPr wrap="none" lIns="92075" tIns="46038" rIns="92075" bIns="46038" anchor="ctr">
            <a:spAutoFit/>
          </a:bodyPr>
          <a:lstStyle/>
          <a:p>
            <a:endParaRPr lang="en-US">
              <a:latin typeface="Arial" panose="020B0604020202020204" pitchFamily="34" charset="0"/>
              <a:cs typeface="Arial" panose="020B0604020202020204" pitchFamily="34" charset="0"/>
            </a:endParaRPr>
          </a:p>
        </p:txBody>
      </p:sp>
      <p:sp>
        <p:nvSpPr>
          <p:cNvPr id="75786" name="Oval 2058"/>
          <p:cNvSpPr>
            <a:spLocks noChangeArrowheads="1"/>
          </p:cNvSpPr>
          <p:nvPr/>
        </p:nvSpPr>
        <p:spPr bwMode="auto">
          <a:xfrm>
            <a:off x="7059613" y="2265586"/>
            <a:ext cx="261569" cy="520254"/>
          </a:xfrm>
          <a:prstGeom prst="ellipse">
            <a:avLst/>
          </a:prstGeom>
          <a:solidFill>
            <a:schemeClr val="tx1"/>
          </a:solidFill>
          <a:ln w="38100">
            <a:solidFill>
              <a:srgbClr val="FF3300"/>
            </a:solidFill>
            <a:round/>
            <a:headEnd/>
            <a:tailEnd/>
          </a:ln>
        </p:spPr>
        <p:txBody>
          <a:bodyPr wrap="none" lIns="92075" tIns="46038" rIns="92075" bIns="46038" anchor="ctr">
            <a:spAutoFit/>
          </a:bodyPr>
          <a:lstStyle/>
          <a:p>
            <a:endParaRPr lang="en-US">
              <a:latin typeface="Arial" panose="020B0604020202020204" pitchFamily="34" charset="0"/>
              <a:cs typeface="Arial" panose="020B0604020202020204" pitchFamily="34" charset="0"/>
            </a:endParaRPr>
          </a:p>
        </p:txBody>
      </p:sp>
      <p:sp>
        <p:nvSpPr>
          <p:cNvPr id="75787" name="Oval 2059"/>
          <p:cNvSpPr>
            <a:spLocks noChangeArrowheads="1"/>
          </p:cNvSpPr>
          <p:nvPr/>
        </p:nvSpPr>
        <p:spPr bwMode="auto">
          <a:xfrm>
            <a:off x="8031163" y="2511648"/>
            <a:ext cx="261569" cy="520254"/>
          </a:xfrm>
          <a:prstGeom prst="ellipse">
            <a:avLst/>
          </a:prstGeom>
          <a:solidFill>
            <a:schemeClr val="tx1"/>
          </a:solidFill>
          <a:ln w="38100">
            <a:solidFill>
              <a:srgbClr val="FF3300"/>
            </a:solidFill>
            <a:round/>
            <a:headEnd/>
            <a:tailEnd/>
          </a:ln>
        </p:spPr>
        <p:txBody>
          <a:bodyPr wrap="none" lIns="92075" tIns="46038" rIns="92075" bIns="46038" anchor="ctr">
            <a:spAutoFit/>
          </a:bodyPr>
          <a:lstStyle/>
          <a:p>
            <a:endParaRPr lang="en-US">
              <a:latin typeface="Arial" panose="020B0604020202020204" pitchFamily="34" charset="0"/>
              <a:cs typeface="Arial" panose="020B0604020202020204" pitchFamily="34" charset="0"/>
            </a:endParaRPr>
          </a:p>
        </p:txBody>
      </p:sp>
      <p:sp>
        <p:nvSpPr>
          <p:cNvPr id="75788" name="Oval 2060"/>
          <p:cNvSpPr>
            <a:spLocks noChangeArrowheads="1"/>
          </p:cNvSpPr>
          <p:nvPr/>
        </p:nvSpPr>
        <p:spPr bwMode="auto">
          <a:xfrm>
            <a:off x="7283450" y="1897286"/>
            <a:ext cx="261569" cy="520254"/>
          </a:xfrm>
          <a:prstGeom prst="ellipse">
            <a:avLst/>
          </a:prstGeom>
          <a:solidFill>
            <a:schemeClr val="tx1"/>
          </a:solidFill>
          <a:ln w="38100">
            <a:solidFill>
              <a:srgbClr val="FF3300"/>
            </a:solidFill>
            <a:round/>
            <a:headEnd/>
            <a:tailEnd/>
          </a:ln>
        </p:spPr>
        <p:txBody>
          <a:bodyPr wrap="none" lIns="92075" tIns="46038" rIns="92075" bIns="46038" anchor="ctr">
            <a:spAutoFit/>
          </a:bodyPr>
          <a:lstStyle/>
          <a:p>
            <a:endParaRPr lang="en-US">
              <a:latin typeface="Arial" panose="020B0604020202020204" pitchFamily="34" charset="0"/>
              <a:cs typeface="Arial" panose="020B0604020202020204" pitchFamily="34" charset="0"/>
            </a:endParaRPr>
          </a:p>
        </p:txBody>
      </p:sp>
      <p:sp>
        <p:nvSpPr>
          <p:cNvPr id="75789" name="Oval 2061"/>
          <p:cNvSpPr>
            <a:spLocks noChangeArrowheads="1"/>
          </p:cNvSpPr>
          <p:nvPr/>
        </p:nvSpPr>
        <p:spPr bwMode="auto">
          <a:xfrm>
            <a:off x="7283450" y="5183411"/>
            <a:ext cx="261569" cy="520254"/>
          </a:xfrm>
          <a:prstGeom prst="ellipse">
            <a:avLst/>
          </a:prstGeom>
          <a:solidFill>
            <a:schemeClr val="tx1"/>
          </a:solidFill>
          <a:ln w="38100">
            <a:solidFill>
              <a:srgbClr val="FF3300"/>
            </a:solidFill>
            <a:round/>
            <a:headEnd/>
            <a:tailEnd/>
          </a:ln>
        </p:spPr>
        <p:txBody>
          <a:bodyPr wrap="none" lIns="92075" tIns="46038" rIns="92075" bIns="46038" anchor="ctr">
            <a:spAutoFit/>
          </a:bodyPr>
          <a:lstStyle/>
          <a:p>
            <a:endParaRPr lang="en-US">
              <a:latin typeface="Arial" panose="020B0604020202020204" pitchFamily="34" charset="0"/>
              <a:cs typeface="Arial" panose="020B0604020202020204" pitchFamily="34" charset="0"/>
            </a:endParaRPr>
          </a:p>
        </p:txBody>
      </p:sp>
      <p:sp>
        <p:nvSpPr>
          <p:cNvPr id="75790" name="Oval 2062"/>
          <p:cNvSpPr>
            <a:spLocks noChangeArrowheads="1"/>
          </p:cNvSpPr>
          <p:nvPr/>
        </p:nvSpPr>
        <p:spPr bwMode="auto">
          <a:xfrm>
            <a:off x="1733550" y="4696048"/>
            <a:ext cx="261569" cy="520254"/>
          </a:xfrm>
          <a:prstGeom prst="ellipse">
            <a:avLst/>
          </a:prstGeom>
          <a:solidFill>
            <a:schemeClr val="tx1"/>
          </a:solidFill>
          <a:ln w="38100">
            <a:solidFill>
              <a:srgbClr val="FF3300"/>
            </a:solidFill>
            <a:round/>
            <a:headEnd/>
            <a:tailEnd/>
          </a:ln>
        </p:spPr>
        <p:txBody>
          <a:bodyPr wrap="none" lIns="92075" tIns="46038" rIns="92075" bIns="46038" anchor="ctr">
            <a:spAutoFit/>
          </a:bodyPr>
          <a:lstStyle/>
          <a:p>
            <a:endParaRPr lang="en-US">
              <a:latin typeface="Arial" panose="020B0604020202020204" pitchFamily="34" charset="0"/>
              <a:cs typeface="Arial" panose="020B0604020202020204" pitchFamily="34" charset="0"/>
            </a:endParaRPr>
          </a:p>
        </p:txBody>
      </p:sp>
      <p:sp>
        <p:nvSpPr>
          <p:cNvPr id="75791" name="Oval 2063"/>
          <p:cNvSpPr>
            <a:spLocks noChangeArrowheads="1"/>
          </p:cNvSpPr>
          <p:nvPr/>
        </p:nvSpPr>
        <p:spPr bwMode="auto">
          <a:xfrm>
            <a:off x="7496175" y="5597748"/>
            <a:ext cx="261569" cy="520254"/>
          </a:xfrm>
          <a:prstGeom prst="ellipse">
            <a:avLst/>
          </a:prstGeom>
          <a:solidFill>
            <a:schemeClr val="tx1"/>
          </a:solidFill>
          <a:ln w="38100">
            <a:solidFill>
              <a:srgbClr val="FF3300"/>
            </a:solidFill>
            <a:round/>
            <a:headEnd/>
            <a:tailEnd/>
          </a:ln>
        </p:spPr>
        <p:txBody>
          <a:bodyPr wrap="none" lIns="92075" tIns="46038" rIns="92075" bIns="46038" anchor="ctr">
            <a:spAutoFit/>
          </a:bodyPr>
          <a:lstStyle/>
          <a:p>
            <a:endParaRPr lang="en-US">
              <a:latin typeface="Arial" panose="020B0604020202020204" pitchFamily="34" charset="0"/>
              <a:cs typeface="Arial" panose="020B0604020202020204" pitchFamily="34" charset="0"/>
            </a:endParaRPr>
          </a:p>
        </p:txBody>
      </p:sp>
      <p:sp>
        <p:nvSpPr>
          <p:cNvPr id="75792" name="Oval 2064"/>
          <p:cNvSpPr>
            <a:spLocks noChangeArrowheads="1"/>
          </p:cNvSpPr>
          <p:nvPr/>
        </p:nvSpPr>
        <p:spPr bwMode="auto">
          <a:xfrm>
            <a:off x="1187450" y="5804123"/>
            <a:ext cx="261569" cy="520254"/>
          </a:xfrm>
          <a:prstGeom prst="ellipse">
            <a:avLst/>
          </a:prstGeom>
          <a:solidFill>
            <a:schemeClr val="tx1"/>
          </a:solidFill>
          <a:ln w="38100">
            <a:solidFill>
              <a:srgbClr val="FF3300"/>
            </a:solidFill>
            <a:round/>
            <a:headEnd/>
            <a:tailEnd/>
          </a:ln>
        </p:spPr>
        <p:txBody>
          <a:bodyPr wrap="none" lIns="92075" tIns="46038" rIns="92075" bIns="46038" anchor="ctr">
            <a:spAutoFit/>
          </a:bodyPr>
          <a:lstStyle/>
          <a:p>
            <a:endParaRPr lang="en-US">
              <a:latin typeface="Arial" panose="020B0604020202020204" pitchFamily="34" charset="0"/>
              <a:cs typeface="Arial" panose="020B0604020202020204" pitchFamily="34" charset="0"/>
            </a:endParaRPr>
          </a:p>
        </p:txBody>
      </p:sp>
      <p:sp>
        <p:nvSpPr>
          <p:cNvPr id="75793" name="Oval 2065"/>
          <p:cNvSpPr>
            <a:spLocks noChangeArrowheads="1"/>
          </p:cNvSpPr>
          <p:nvPr/>
        </p:nvSpPr>
        <p:spPr bwMode="auto">
          <a:xfrm>
            <a:off x="1930400" y="5619973"/>
            <a:ext cx="261569" cy="520254"/>
          </a:xfrm>
          <a:prstGeom prst="ellipse">
            <a:avLst/>
          </a:prstGeom>
          <a:solidFill>
            <a:schemeClr val="tx1"/>
          </a:solidFill>
          <a:ln w="38100">
            <a:solidFill>
              <a:srgbClr val="FF3300"/>
            </a:solidFill>
            <a:round/>
            <a:headEnd/>
            <a:tailEnd/>
          </a:ln>
        </p:spPr>
        <p:txBody>
          <a:bodyPr wrap="none" lIns="92075" tIns="46038" rIns="92075" bIns="46038" anchor="ctr">
            <a:spAutoFit/>
          </a:bodyPr>
          <a:lstStyle/>
          <a:p>
            <a:endParaRPr lang="en-US">
              <a:latin typeface="Arial" panose="020B0604020202020204" pitchFamily="34" charset="0"/>
              <a:cs typeface="Arial" panose="020B0604020202020204" pitchFamily="34" charset="0"/>
            </a:endParaRPr>
          </a:p>
        </p:txBody>
      </p:sp>
      <p:sp>
        <p:nvSpPr>
          <p:cNvPr id="75794" name="Oval 2066"/>
          <p:cNvSpPr>
            <a:spLocks noChangeArrowheads="1"/>
          </p:cNvSpPr>
          <p:nvPr/>
        </p:nvSpPr>
        <p:spPr bwMode="auto">
          <a:xfrm>
            <a:off x="6591300" y="5888261"/>
            <a:ext cx="261569" cy="520254"/>
          </a:xfrm>
          <a:prstGeom prst="ellipse">
            <a:avLst/>
          </a:pr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spAutoFit/>
          </a:bodyPr>
          <a:lstStyle/>
          <a:p>
            <a:endParaRPr lang="en-US">
              <a:latin typeface="Arial" panose="020B0604020202020204" pitchFamily="34" charset="0"/>
              <a:cs typeface="Arial" panose="020B0604020202020204" pitchFamily="34" charset="0"/>
            </a:endParaRPr>
          </a:p>
        </p:txBody>
      </p:sp>
      <p:sp>
        <p:nvSpPr>
          <p:cNvPr id="75795" name="Line 2067"/>
          <p:cNvSpPr>
            <a:spLocks noChangeShapeType="1"/>
          </p:cNvSpPr>
          <p:nvPr/>
        </p:nvSpPr>
        <p:spPr bwMode="auto">
          <a:xfrm>
            <a:off x="7354888" y="2159000"/>
            <a:ext cx="685800" cy="604838"/>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lIns="92075" tIns="46038" rIns="92075" bIns="46038" anchor="ctr">
            <a:spAutoFit/>
          </a:bodyPr>
          <a:lstStyle/>
          <a:p>
            <a:endParaRPr lang="en-GB">
              <a:latin typeface="Arial" panose="020B0604020202020204" pitchFamily="34" charset="0"/>
              <a:cs typeface="Arial" panose="020B0604020202020204" pitchFamily="34" charset="0"/>
            </a:endParaRPr>
          </a:p>
        </p:txBody>
      </p:sp>
      <p:sp>
        <p:nvSpPr>
          <p:cNvPr id="75796" name="Line 2068"/>
          <p:cNvSpPr>
            <a:spLocks noChangeShapeType="1"/>
          </p:cNvSpPr>
          <p:nvPr/>
        </p:nvSpPr>
        <p:spPr bwMode="auto">
          <a:xfrm flipH="1">
            <a:off x="7112000" y="2159000"/>
            <a:ext cx="215900" cy="36195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lIns="92075" tIns="46038" rIns="92075" bIns="46038" anchor="ctr">
            <a:spAutoFit/>
          </a:bodyPr>
          <a:lstStyle/>
          <a:p>
            <a:endParaRPr lang="en-GB">
              <a:latin typeface="Arial" panose="020B0604020202020204" pitchFamily="34" charset="0"/>
              <a:cs typeface="Arial" panose="020B0604020202020204" pitchFamily="34" charset="0"/>
            </a:endParaRPr>
          </a:p>
        </p:txBody>
      </p:sp>
      <p:sp>
        <p:nvSpPr>
          <p:cNvPr id="75797" name="Line 2069"/>
          <p:cNvSpPr>
            <a:spLocks noChangeShapeType="1"/>
          </p:cNvSpPr>
          <p:nvPr/>
        </p:nvSpPr>
        <p:spPr bwMode="auto">
          <a:xfrm>
            <a:off x="7112000" y="2520950"/>
            <a:ext cx="955675" cy="269875"/>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lIns="92075" tIns="46038" rIns="92075" bIns="46038" anchor="ctr">
            <a:spAutoFit/>
          </a:bodyPr>
          <a:lstStyle/>
          <a:p>
            <a:endParaRPr lang="en-GB">
              <a:latin typeface="Arial" panose="020B0604020202020204" pitchFamily="34" charset="0"/>
              <a:cs typeface="Arial" panose="020B0604020202020204" pitchFamily="34" charset="0"/>
            </a:endParaRPr>
          </a:p>
        </p:txBody>
      </p:sp>
      <p:sp>
        <p:nvSpPr>
          <p:cNvPr id="75798" name="Line 2070"/>
          <p:cNvSpPr>
            <a:spLocks noChangeShapeType="1"/>
          </p:cNvSpPr>
          <p:nvPr/>
        </p:nvSpPr>
        <p:spPr bwMode="auto">
          <a:xfrm flipV="1">
            <a:off x="6653213" y="5453063"/>
            <a:ext cx="658812" cy="6858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lIns="92075" tIns="46038" rIns="92075" bIns="46038" anchor="ctr">
            <a:spAutoFit/>
          </a:bodyPr>
          <a:lstStyle/>
          <a:p>
            <a:endParaRPr lang="en-GB">
              <a:latin typeface="Arial" panose="020B0604020202020204" pitchFamily="34" charset="0"/>
              <a:cs typeface="Arial" panose="020B0604020202020204" pitchFamily="34" charset="0"/>
            </a:endParaRPr>
          </a:p>
        </p:txBody>
      </p:sp>
      <p:sp>
        <p:nvSpPr>
          <p:cNvPr id="75799" name="Line 2071"/>
          <p:cNvSpPr>
            <a:spLocks noChangeShapeType="1"/>
          </p:cNvSpPr>
          <p:nvPr/>
        </p:nvSpPr>
        <p:spPr bwMode="auto">
          <a:xfrm flipV="1">
            <a:off x="6638925" y="5857875"/>
            <a:ext cx="901700" cy="280988"/>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lIns="92075" tIns="46038" rIns="92075" bIns="46038" anchor="ctr">
            <a:spAutoFit/>
          </a:bodyPr>
          <a:lstStyle/>
          <a:p>
            <a:endParaRPr lang="en-GB">
              <a:latin typeface="Arial" panose="020B0604020202020204" pitchFamily="34" charset="0"/>
              <a:cs typeface="Arial" panose="020B0604020202020204" pitchFamily="34" charset="0"/>
            </a:endParaRPr>
          </a:p>
        </p:txBody>
      </p:sp>
      <p:sp>
        <p:nvSpPr>
          <p:cNvPr id="75800" name="Line 2072"/>
          <p:cNvSpPr>
            <a:spLocks noChangeShapeType="1"/>
          </p:cNvSpPr>
          <p:nvPr/>
        </p:nvSpPr>
        <p:spPr bwMode="auto">
          <a:xfrm>
            <a:off x="7339013" y="5453063"/>
            <a:ext cx="214312" cy="430212"/>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lIns="92075" tIns="46038" rIns="92075" bIns="46038" anchor="ctr">
            <a:spAutoFit/>
          </a:bodyPr>
          <a:lstStyle/>
          <a:p>
            <a:endParaRPr lang="en-GB">
              <a:latin typeface="Arial" panose="020B0604020202020204" pitchFamily="34" charset="0"/>
              <a:cs typeface="Arial" panose="020B0604020202020204" pitchFamily="34" charset="0"/>
            </a:endParaRPr>
          </a:p>
        </p:txBody>
      </p:sp>
      <p:sp>
        <p:nvSpPr>
          <p:cNvPr id="75801" name="Line 2073"/>
          <p:cNvSpPr>
            <a:spLocks noChangeShapeType="1"/>
          </p:cNvSpPr>
          <p:nvPr/>
        </p:nvSpPr>
        <p:spPr bwMode="auto">
          <a:xfrm flipV="1">
            <a:off x="1219200" y="4948238"/>
            <a:ext cx="563563" cy="1116012"/>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lIns="92075" tIns="46038" rIns="92075" bIns="46038" anchor="ctr">
            <a:spAutoFit/>
          </a:bodyPr>
          <a:lstStyle/>
          <a:p>
            <a:endParaRPr lang="en-GB">
              <a:latin typeface="Arial" panose="020B0604020202020204" pitchFamily="34" charset="0"/>
              <a:cs typeface="Arial" panose="020B0604020202020204" pitchFamily="34" charset="0"/>
            </a:endParaRPr>
          </a:p>
        </p:txBody>
      </p:sp>
      <p:sp>
        <p:nvSpPr>
          <p:cNvPr id="75802" name="Line 2074"/>
          <p:cNvSpPr>
            <a:spLocks noChangeShapeType="1"/>
          </p:cNvSpPr>
          <p:nvPr/>
        </p:nvSpPr>
        <p:spPr bwMode="auto">
          <a:xfrm flipV="1">
            <a:off x="1231900" y="5876925"/>
            <a:ext cx="766763" cy="187325"/>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lIns="92075" tIns="46038" rIns="92075" bIns="46038" anchor="ctr">
            <a:spAutoFit/>
          </a:bodyPr>
          <a:lstStyle/>
          <a:p>
            <a:endParaRPr lang="en-GB">
              <a:latin typeface="Arial" panose="020B0604020202020204" pitchFamily="34" charset="0"/>
              <a:cs typeface="Arial" panose="020B0604020202020204" pitchFamily="34" charset="0"/>
            </a:endParaRPr>
          </a:p>
        </p:txBody>
      </p:sp>
      <p:sp>
        <p:nvSpPr>
          <p:cNvPr id="75803" name="Line 2075"/>
          <p:cNvSpPr>
            <a:spLocks noChangeShapeType="1"/>
          </p:cNvSpPr>
          <p:nvPr/>
        </p:nvSpPr>
        <p:spPr bwMode="auto">
          <a:xfrm>
            <a:off x="1782763" y="4962525"/>
            <a:ext cx="201612" cy="9144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lIns="92075" tIns="46038" rIns="92075" bIns="46038" anchor="ctr">
            <a:spAutoFit/>
          </a:bodyPr>
          <a:lstStyle/>
          <a:p>
            <a:endParaRPr lang="en-GB">
              <a:latin typeface="Arial" panose="020B0604020202020204" pitchFamily="34" charset="0"/>
              <a:cs typeface="Arial" panose="020B0604020202020204" pitchFamily="34" charset="0"/>
            </a:endParaRPr>
          </a:p>
        </p:txBody>
      </p:sp>
      <p:sp>
        <p:nvSpPr>
          <p:cNvPr id="75804" name="Line 2076"/>
          <p:cNvSpPr>
            <a:spLocks noChangeShapeType="1"/>
          </p:cNvSpPr>
          <p:nvPr/>
        </p:nvSpPr>
        <p:spPr bwMode="auto">
          <a:xfrm flipV="1">
            <a:off x="1236663" y="1858963"/>
            <a:ext cx="484187" cy="835025"/>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lIns="92075" tIns="46038" rIns="92075" bIns="46038" anchor="ctr">
            <a:spAutoFit/>
          </a:bodyPr>
          <a:lstStyle/>
          <a:p>
            <a:endParaRPr lang="en-GB">
              <a:latin typeface="Arial" panose="020B0604020202020204" pitchFamily="34" charset="0"/>
              <a:cs typeface="Arial" panose="020B0604020202020204" pitchFamily="34" charset="0"/>
            </a:endParaRPr>
          </a:p>
        </p:txBody>
      </p:sp>
      <p:sp>
        <p:nvSpPr>
          <p:cNvPr id="75805" name="Line 2077"/>
          <p:cNvSpPr>
            <a:spLocks noChangeShapeType="1"/>
          </p:cNvSpPr>
          <p:nvPr/>
        </p:nvSpPr>
        <p:spPr bwMode="auto">
          <a:xfrm>
            <a:off x="1735138" y="1846263"/>
            <a:ext cx="484187" cy="833437"/>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lIns="92075" tIns="46038" rIns="92075" bIns="46038" anchor="ctr">
            <a:spAutoFit/>
          </a:bodyPr>
          <a:lstStyle/>
          <a:p>
            <a:endParaRPr lang="en-GB">
              <a:latin typeface="Arial" panose="020B0604020202020204" pitchFamily="34" charset="0"/>
              <a:cs typeface="Arial" panose="020B0604020202020204" pitchFamily="34" charset="0"/>
            </a:endParaRPr>
          </a:p>
        </p:txBody>
      </p:sp>
      <p:sp>
        <p:nvSpPr>
          <p:cNvPr id="75806" name="Line 2078"/>
          <p:cNvSpPr>
            <a:spLocks noChangeShapeType="1"/>
          </p:cNvSpPr>
          <p:nvPr/>
        </p:nvSpPr>
        <p:spPr bwMode="auto">
          <a:xfrm>
            <a:off x="1236663" y="2693988"/>
            <a:ext cx="100965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lIns="92075" tIns="46038" rIns="92075" bIns="46038" anchor="ctr">
            <a:spAutoFit/>
          </a:bodyPr>
          <a:lstStyle/>
          <a:p>
            <a:endParaRPr lang="en-GB">
              <a:latin typeface="Arial" panose="020B0604020202020204" pitchFamily="34" charset="0"/>
              <a:cs typeface="Arial" panose="020B0604020202020204" pitchFamily="34" charset="0"/>
            </a:endParaRPr>
          </a:p>
        </p:txBody>
      </p:sp>
      <p:sp>
        <p:nvSpPr>
          <p:cNvPr id="75807" name="Text Box 2079"/>
          <p:cNvSpPr txBox="1">
            <a:spLocks noChangeArrowheads="1"/>
          </p:cNvSpPr>
          <p:nvPr/>
        </p:nvSpPr>
        <p:spPr bwMode="auto">
          <a:xfrm>
            <a:off x="2997200" y="2438400"/>
            <a:ext cx="283923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algn="ctr" eaLnBrk="0" fontAlgn="base" hangingPunct="0">
              <a:spcBef>
                <a:spcPct val="20000"/>
              </a:spcBef>
              <a:spcAft>
                <a:spcPct val="0"/>
              </a:spcAft>
              <a:buClr>
                <a:srgbClr val="FF3300"/>
              </a:buClr>
              <a:defRPr sz="2400">
                <a:solidFill>
                  <a:schemeClr val="tx1"/>
                </a:solidFill>
                <a:latin typeface="Verdana" pitchFamily="34" charset="0"/>
              </a:defRPr>
            </a:lvl6pPr>
            <a:lvl7pPr marL="2971800" indent="-228600" algn="ctr" eaLnBrk="0" fontAlgn="base" hangingPunct="0">
              <a:spcBef>
                <a:spcPct val="20000"/>
              </a:spcBef>
              <a:spcAft>
                <a:spcPct val="0"/>
              </a:spcAft>
              <a:buClr>
                <a:srgbClr val="FF3300"/>
              </a:buClr>
              <a:defRPr sz="2400">
                <a:solidFill>
                  <a:schemeClr val="tx1"/>
                </a:solidFill>
                <a:latin typeface="Verdana" pitchFamily="34" charset="0"/>
              </a:defRPr>
            </a:lvl7pPr>
            <a:lvl8pPr marL="3429000" indent="-228600" algn="ctr" eaLnBrk="0" fontAlgn="base" hangingPunct="0">
              <a:spcBef>
                <a:spcPct val="20000"/>
              </a:spcBef>
              <a:spcAft>
                <a:spcPct val="0"/>
              </a:spcAft>
              <a:buClr>
                <a:srgbClr val="FF3300"/>
              </a:buClr>
              <a:defRPr sz="2400">
                <a:solidFill>
                  <a:schemeClr val="tx1"/>
                </a:solidFill>
                <a:latin typeface="Verdana" pitchFamily="34" charset="0"/>
              </a:defRPr>
            </a:lvl8pPr>
            <a:lvl9pPr marL="3886200" indent="-228600" algn="ctr" eaLnBrk="0" fontAlgn="base" hangingPunct="0">
              <a:spcBef>
                <a:spcPct val="20000"/>
              </a:spcBef>
              <a:spcAft>
                <a:spcPct val="0"/>
              </a:spcAft>
              <a:buClr>
                <a:srgbClr val="FF3300"/>
              </a:buClr>
              <a:defRPr sz="2400">
                <a:solidFill>
                  <a:schemeClr val="tx1"/>
                </a:solidFill>
                <a:latin typeface="Verdana" pitchFamily="34" charset="0"/>
              </a:defRPr>
            </a:lvl9pPr>
          </a:lstStyle>
          <a:p>
            <a:pPr algn="l">
              <a:spcBef>
                <a:spcPct val="0"/>
              </a:spcBef>
              <a:buClrTx/>
            </a:pPr>
            <a:r>
              <a:rPr lang="en-US" sz="1600" b="1">
                <a:latin typeface="Arial" panose="020B0604020202020204" pitchFamily="34" charset="0"/>
                <a:cs typeface="Arial" panose="020B0604020202020204" pitchFamily="34" charset="0"/>
              </a:rPr>
              <a:t>High                               Low</a:t>
            </a:r>
          </a:p>
        </p:txBody>
      </p:sp>
      <p:sp>
        <p:nvSpPr>
          <p:cNvPr id="75808" name="Text Box 2080"/>
          <p:cNvSpPr txBox="1">
            <a:spLocks noChangeArrowheads="1"/>
          </p:cNvSpPr>
          <p:nvPr/>
        </p:nvSpPr>
        <p:spPr bwMode="auto">
          <a:xfrm>
            <a:off x="2195513" y="3014663"/>
            <a:ext cx="639919" cy="28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algn="ctr" eaLnBrk="0" fontAlgn="base" hangingPunct="0">
              <a:spcBef>
                <a:spcPct val="20000"/>
              </a:spcBef>
              <a:spcAft>
                <a:spcPct val="0"/>
              </a:spcAft>
              <a:buClr>
                <a:srgbClr val="FF3300"/>
              </a:buClr>
              <a:defRPr sz="2400">
                <a:solidFill>
                  <a:schemeClr val="tx1"/>
                </a:solidFill>
                <a:latin typeface="Verdana" pitchFamily="34" charset="0"/>
              </a:defRPr>
            </a:lvl6pPr>
            <a:lvl7pPr marL="2971800" indent="-228600" algn="ctr" eaLnBrk="0" fontAlgn="base" hangingPunct="0">
              <a:spcBef>
                <a:spcPct val="20000"/>
              </a:spcBef>
              <a:spcAft>
                <a:spcPct val="0"/>
              </a:spcAft>
              <a:buClr>
                <a:srgbClr val="FF3300"/>
              </a:buClr>
              <a:defRPr sz="2400">
                <a:solidFill>
                  <a:schemeClr val="tx1"/>
                </a:solidFill>
                <a:latin typeface="Verdana" pitchFamily="34" charset="0"/>
              </a:defRPr>
            </a:lvl7pPr>
            <a:lvl8pPr marL="3429000" indent="-228600" algn="ctr" eaLnBrk="0" fontAlgn="base" hangingPunct="0">
              <a:spcBef>
                <a:spcPct val="20000"/>
              </a:spcBef>
              <a:spcAft>
                <a:spcPct val="0"/>
              </a:spcAft>
              <a:buClr>
                <a:srgbClr val="FF3300"/>
              </a:buClr>
              <a:defRPr sz="2400">
                <a:solidFill>
                  <a:schemeClr val="tx1"/>
                </a:solidFill>
                <a:latin typeface="Verdana" pitchFamily="34" charset="0"/>
              </a:defRPr>
            </a:lvl8pPr>
            <a:lvl9pPr marL="3886200" indent="-228600" algn="ctr" eaLnBrk="0" fontAlgn="base" hangingPunct="0">
              <a:spcBef>
                <a:spcPct val="20000"/>
              </a:spcBef>
              <a:spcAft>
                <a:spcPct val="0"/>
              </a:spcAft>
              <a:buClr>
                <a:srgbClr val="FF3300"/>
              </a:buClr>
              <a:defRPr sz="2400">
                <a:solidFill>
                  <a:schemeClr val="tx1"/>
                </a:solidFill>
                <a:latin typeface="Verdana" pitchFamily="34" charset="0"/>
              </a:defRPr>
            </a:lvl9pPr>
          </a:lstStyle>
          <a:p>
            <a:pPr algn="l">
              <a:lnSpc>
                <a:spcPct val="80000"/>
              </a:lnSpc>
              <a:spcBef>
                <a:spcPct val="0"/>
              </a:spcBef>
              <a:buClrTx/>
            </a:pPr>
            <a:r>
              <a:rPr lang="en-US" sz="1600" b="1">
                <a:latin typeface="Arial" panose="020B0604020202020204" pitchFamily="34" charset="0"/>
                <a:cs typeface="Arial" panose="020B0604020202020204" pitchFamily="34" charset="0"/>
              </a:rPr>
              <a:t>High</a:t>
            </a:r>
          </a:p>
        </p:txBody>
      </p:sp>
      <p:sp>
        <p:nvSpPr>
          <p:cNvPr id="75809" name="Text Box 2081"/>
          <p:cNvSpPr txBox="1">
            <a:spLocks noChangeArrowheads="1"/>
          </p:cNvSpPr>
          <p:nvPr/>
        </p:nvSpPr>
        <p:spPr bwMode="auto">
          <a:xfrm>
            <a:off x="2274888" y="5421313"/>
            <a:ext cx="5950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algn="ctr" eaLnBrk="0" fontAlgn="base" hangingPunct="0">
              <a:spcBef>
                <a:spcPct val="20000"/>
              </a:spcBef>
              <a:spcAft>
                <a:spcPct val="0"/>
              </a:spcAft>
              <a:buClr>
                <a:srgbClr val="FF3300"/>
              </a:buClr>
              <a:defRPr sz="2400">
                <a:solidFill>
                  <a:schemeClr val="tx1"/>
                </a:solidFill>
                <a:latin typeface="Verdana" pitchFamily="34" charset="0"/>
              </a:defRPr>
            </a:lvl6pPr>
            <a:lvl7pPr marL="2971800" indent="-228600" algn="ctr" eaLnBrk="0" fontAlgn="base" hangingPunct="0">
              <a:spcBef>
                <a:spcPct val="20000"/>
              </a:spcBef>
              <a:spcAft>
                <a:spcPct val="0"/>
              </a:spcAft>
              <a:buClr>
                <a:srgbClr val="FF3300"/>
              </a:buClr>
              <a:defRPr sz="2400">
                <a:solidFill>
                  <a:schemeClr val="tx1"/>
                </a:solidFill>
                <a:latin typeface="Verdana" pitchFamily="34" charset="0"/>
              </a:defRPr>
            </a:lvl7pPr>
            <a:lvl8pPr marL="3429000" indent="-228600" algn="ctr" eaLnBrk="0" fontAlgn="base" hangingPunct="0">
              <a:spcBef>
                <a:spcPct val="20000"/>
              </a:spcBef>
              <a:spcAft>
                <a:spcPct val="0"/>
              </a:spcAft>
              <a:buClr>
                <a:srgbClr val="FF3300"/>
              </a:buClr>
              <a:defRPr sz="2400">
                <a:solidFill>
                  <a:schemeClr val="tx1"/>
                </a:solidFill>
                <a:latin typeface="Verdana" pitchFamily="34" charset="0"/>
              </a:defRPr>
            </a:lvl8pPr>
            <a:lvl9pPr marL="3886200" indent="-228600" algn="ctr" eaLnBrk="0" fontAlgn="base" hangingPunct="0">
              <a:spcBef>
                <a:spcPct val="20000"/>
              </a:spcBef>
              <a:spcAft>
                <a:spcPct val="0"/>
              </a:spcAft>
              <a:buClr>
                <a:srgbClr val="FF3300"/>
              </a:buClr>
              <a:defRPr sz="2400">
                <a:solidFill>
                  <a:schemeClr val="tx1"/>
                </a:solidFill>
                <a:latin typeface="Verdana" pitchFamily="34" charset="0"/>
              </a:defRPr>
            </a:lvl9pPr>
          </a:lstStyle>
          <a:p>
            <a:pPr algn="l">
              <a:spcBef>
                <a:spcPct val="0"/>
              </a:spcBef>
              <a:buClrTx/>
            </a:pPr>
            <a:r>
              <a:rPr lang="en-US" sz="1600" b="1">
                <a:latin typeface="Arial" panose="020B0604020202020204" pitchFamily="34" charset="0"/>
                <a:cs typeface="Arial" panose="020B0604020202020204" pitchFamily="34" charset="0"/>
              </a:rPr>
              <a:t>Low</a:t>
            </a:r>
          </a:p>
        </p:txBody>
      </p:sp>
      <p:sp>
        <p:nvSpPr>
          <p:cNvPr id="75810" name="Text Box 2082"/>
          <p:cNvSpPr txBox="1">
            <a:spLocks noChangeArrowheads="1"/>
          </p:cNvSpPr>
          <p:nvPr/>
        </p:nvSpPr>
        <p:spPr bwMode="auto">
          <a:xfrm>
            <a:off x="708025" y="4083050"/>
            <a:ext cx="190789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algn="ctr" eaLnBrk="0" fontAlgn="base" hangingPunct="0">
              <a:spcBef>
                <a:spcPct val="20000"/>
              </a:spcBef>
              <a:spcAft>
                <a:spcPct val="0"/>
              </a:spcAft>
              <a:buClr>
                <a:srgbClr val="FF3300"/>
              </a:buClr>
              <a:defRPr sz="2400">
                <a:solidFill>
                  <a:schemeClr val="tx1"/>
                </a:solidFill>
                <a:latin typeface="Verdana" pitchFamily="34" charset="0"/>
              </a:defRPr>
            </a:lvl6pPr>
            <a:lvl7pPr marL="2971800" indent="-228600" algn="ctr" eaLnBrk="0" fontAlgn="base" hangingPunct="0">
              <a:spcBef>
                <a:spcPct val="20000"/>
              </a:spcBef>
              <a:spcAft>
                <a:spcPct val="0"/>
              </a:spcAft>
              <a:buClr>
                <a:srgbClr val="FF3300"/>
              </a:buClr>
              <a:defRPr sz="2400">
                <a:solidFill>
                  <a:schemeClr val="tx1"/>
                </a:solidFill>
                <a:latin typeface="Verdana" pitchFamily="34" charset="0"/>
              </a:defRPr>
            </a:lvl7pPr>
            <a:lvl8pPr marL="3429000" indent="-228600" algn="ctr" eaLnBrk="0" fontAlgn="base" hangingPunct="0">
              <a:spcBef>
                <a:spcPct val="20000"/>
              </a:spcBef>
              <a:spcAft>
                <a:spcPct val="0"/>
              </a:spcAft>
              <a:buClr>
                <a:srgbClr val="FF3300"/>
              </a:buClr>
              <a:defRPr sz="2400">
                <a:solidFill>
                  <a:schemeClr val="tx1"/>
                </a:solidFill>
                <a:latin typeface="Verdana" pitchFamily="34" charset="0"/>
              </a:defRPr>
            </a:lvl8pPr>
            <a:lvl9pPr marL="3886200" indent="-228600" algn="ctr" eaLnBrk="0" fontAlgn="base" hangingPunct="0">
              <a:spcBef>
                <a:spcPct val="20000"/>
              </a:spcBef>
              <a:spcAft>
                <a:spcPct val="0"/>
              </a:spcAft>
              <a:buClr>
                <a:srgbClr val="FF3300"/>
              </a:buClr>
              <a:defRPr sz="2400">
                <a:solidFill>
                  <a:schemeClr val="tx1"/>
                </a:solidFill>
                <a:latin typeface="Verdana" pitchFamily="34" charset="0"/>
              </a:defRPr>
            </a:lvl9pPr>
          </a:lstStyle>
          <a:p>
            <a:pPr algn="l">
              <a:lnSpc>
                <a:spcPct val="75000"/>
              </a:lnSpc>
              <a:spcBef>
                <a:spcPct val="0"/>
              </a:spcBef>
              <a:buClrTx/>
            </a:pPr>
            <a:r>
              <a:rPr lang="en-US" sz="2000" b="1">
                <a:latin typeface="Arial" panose="020B0604020202020204" pitchFamily="34" charset="0"/>
                <a:cs typeface="Arial" panose="020B0604020202020204" pitchFamily="34" charset="0"/>
              </a:rPr>
              <a:t>Mkt/Segment</a:t>
            </a:r>
          </a:p>
          <a:p>
            <a:pPr algn="l">
              <a:lnSpc>
                <a:spcPct val="75000"/>
              </a:lnSpc>
              <a:spcBef>
                <a:spcPct val="0"/>
              </a:spcBef>
              <a:buClrTx/>
            </a:pPr>
            <a:r>
              <a:rPr lang="en-US" sz="2000" b="1">
                <a:latin typeface="Arial" panose="020B0604020202020204" pitchFamily="34" charset="0"/>
                <a:cs typeface="Arial" panose="020B0604020202020204" pitchFamily="34" charset="0"/>
              </a:rPr>
              <a:t>attractiveness</a:t>
            </a:r>
          </a:p>
        </p:txBody>
      </p:sp>
      <p:sp>
        <p:nvSpPr>
          <p:cNvPr id="75811" name="Text Box 2083"/>
          <p:cNvSpPr txBox="1">
            <a:spLocks noChangeArrowheads="1"/>
          </p:cNvSpPr>
          <p:nvPr/>
        </p:nvSpPr>
        <p:spPr bwMode="auto">
          <a:xfrm>
            <a:off x="2757488" y="1666875"/>
            <a:ext cx="36718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algn="ctr" eaLnBrk="0" fontAlgn="base" hangingPunct="0">
              <a:spcBef>
                <a:spcPct val="20000"/>
              </a:spcBef>
              <a:spcAft>
                <a:spcPct val="0"/>
              </a:spcAft>
              <a:buClr>
                <a:srgbClr val="FF3300"/>
              </a:buClr>
              <a:defRPr sz="2400">
                <a:solidFill>
                  <a:schemeClr val="tx1"/>
                </a:solidFill>
                <a:latin typeface="Verdana" pitchFamily="34" charset="0"/>
              </a:defRPr>
            </a:lvl6pPr>
            <a:lvl7pPr marL="2971800" indent="-228600" algn="ctr" eaLnBrk="0" fontAlgn="base" hangingPunct="0">
              <a:spcBef>
                <a:spcPct val="20000"/>
              </a:spcBef>
              <a:spcAft>
                <a:spcPct val="0"/>
              </a:spcAft>
              <a:buClr>
                <a:srgbClr val="FF3300"/>
              </a:buClr>
              <a:defRPr sz="2400">
                <a:solidFill>
                  <a:schemeClr val="tx1"/>
                </a:solidFill>
                <a:latin typeface="Verdana" pitchFamily="34" charset="0"/>
              </a:defRPr>
            </a:lvl7pPr>
            <a:lvl8pPr marL="3429000" indent="-228600" algn="ctr" eaLnBrk="0" fontAlgn="base" hangingPunct="0">
              <a:spcBef>
                <a:spcPct val="20000"/>
              </a:spcBef>
              <a:spcAft>
                <a:spcPct val="0"/>
              </a:spcAft>
              <a:buClr>
                <a:srgbClr val="FF3300"/>
              </a:buClr>
              <a:defRPr sz="2400">
                <a:solidFill>
                  <a:schemeClr val="tx1"/>
                </a:solidFill>
                <a:latin typeface="Verdana" pitchFamily="34" charset="0"/>
              </a:defRPr>
            </a:lvl8pPr>
            <a:lvl9pPr marL="3886200" indent="-228600" algn="ctr" eaLnBrk="0" fontAlgn="base" hangingPunct="0">
              <a:spcBef>
                <a:spcPct val="20000"/>
              </a:spcBef>
              <a:spcAft>
                <a:spcPct val="0"/>
              </a:spcAft>
              <a:buClr>
                <a:srgbClr val="FF3300"/>
              </a:buClr>
              <a:defRPr sz="2400">
                <a:solidFill>
                  <a:schemeClr val="tx1"/>
                </a:solidFill>
                <a:latin typeface="Verdana" pitchFamily="34" charset="0"/>
              </a:defRPr>
            </a:lvl9pPr>
          </a:lstStyle>
          <a:p>
            <a:pPr>
              <a:spcBef>
                <a:spcPct val="0"/>
              </a:spcBef>
              <a:buClrTx/>
            </a:pPr>
            <a:r>
              <a:rPr lang="en-GB" b="1" dirty="0">
                <a:latin typeface="Arial" panose="020B0604020202020204" pitchFamily="34" charset="0"/>
                <a:cs typeface="Arial" panose="020B0604020202020204" pitchFamily="34" charset="0"/>
              </a:rPr>
              <a:t>Supplier business strength with segment</a:t>
            </a:r>
            <a:endParaRPr lang="en-US" b="1" dirty="0">
              <a:latin typeface="Arial" panose="020B0604020202020204" pitchFamily="34" charset="0"/>
              <a:cs typeface="Arial" panose="020B0604020202020204" pitchFamily="34" charset="0"/>
            </a:endParaRPr>
          </a:p>
        </p:txBody>
      </p:sp>
      <p:sp>
        <p:nvSpPr>
          <p:cNvPr id="75812" name="Oval 2084"/>
          <p:cNvSpPr>
            <a:spLocks noChangeArrowheads="1"/>
          </p:cNvSpPr>
          <p:nvPr/>
        </p:nvSpPr>
        <p:spPr bwMode="auto">
          <a:xfrm>
            <a:off x="6653213" y="2908300"/>
            <a:ext cx="76200" cy="79375"/>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75813" name="Text Box 2085"/>
          <p:cNvSpPr txBox="1">
            <a:spLocks noChangeArrowheads="1"/>
          </p:cNvSpPr>
          <p:nvPr/>
        </p:nvSpPr>
        <p:spPr bwMode="auto">
          <a:xfrm>
            <a:off x="593725" y="1527175"/>
            <a:ext cx="673261" cy="563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algn="ctr" eaLnBrk="0" fontAlgn="base" hangingPunct="0">
              <a:spcBef>
                <a:spcPct val="20000"/>
              </a:spcBef>
              <a:spcAft>
                <a:spcPct val="0"/>
              </a:spcAft>
              <a:buClr>
                <a:srgbClr val="FF3300"/>
              </a:buClr>
              <a:defRPr sz="2400">
                <a:solidFill>
                  <a:schemeClr val="tx1"/>
                </a:solidFill>
                <a:latin typeface="Verdana" pitchFamily="34" charset="0"/>
              </a:defRPr>
            </a:lvl6pPr>
            <a:lvl7pPr marL="2971800" indent="-228600" algn="ctr" eaLnBrk="0" fontAlgn="base" hangingPunct="0">
              <a:spcBef>
                <a:spcPct val="20000"/>
              </a:spcBef>
              <a:spcAft>
                <a:spcPct val="0"/>
              </a:spcAft>
              <a:buClr>
                <a:srgbClr val="FF3300"/>
              </a:buClr>
              <a:defRPr sz="2400">
                <a:solidFill>
                  <a:schemeClr val="tx1"/>
                </a:solidFill>
                <a:latin typeface="Verdana" pitchFamily="34" charset="0"/>
              </a:defRPr>
            </a:lvl7pPr>
            <a:lvl8pPr marL="3429000" indent="-228600" algn="ctr" eaLnBrk="0" fontAlgn="base" hangingPunct="0">
              <a:spcBef>
                <a:spcPct val="20000"/>
              </a:spcBef>
              <a:spcAft>
                <a:spcPct val="0"/>
              </a:spcAft>
              <a:buClr>
                <a:srgbClr val="FF3300"/>
              </a:buClr>
              <a:defRPr sz="2400">
                <a:solidFill>
                  <a:schemeClr val="tx1"/>
                </a:solidFill>
                <a:latin typeface="Verdana" pitchFamily="34" charset="0"/>
              </a:defRPr>
            </a:lvl8pPr>
            <a:lvl9pPr marL="3886200" indent="-228600" algn="ctr" eaLnBrk="0" fontAlgn="base" hangingPunct="0">
              <a:spcBef>
                <a:spcPct val="20000"/>
              </a:spcBef>
              <a:spcAft>
                <a:spcPct val="0"/>
              </a:spcAft>
              <a:buClr>
                <a:srgbClr val="FF3300"/>
              </a:buClr>
              <a:defRPr sz="2400">
                <a:solidFill>
                  <a:schemeClr val="tx1"/>
                </a:solidFill>
                <a:latin typeface="Verdana" pitchFamily="34" charset="0"/>
              </a:defRPr>
            </a:lvl9pPr>
          </a:lstStyle>
          <a:p>
            <a:pPr eaLnBrk="1" hangingPunct="1">
              <a:lnSpc>
                <a:spcPct val="85000"/>
              </a:lnSpc>
              <a:spcBef>
                <a:spcPct val="0"/>
              </a:spcBef>
            </a:pPr>
            <a:endParaRPr lang="en-GB" sz="1800" b="1">
              <a:latin typeface="Arial" panose="020B0604020202020204" pitchFamily="34" charset="0"/>
              <a:cs typeface="Arial" panose="020B0604020202020204" pitchFamily="34" charset="0"/>
            </a:endParaRPr>
          </a:p>
          <a:p>
            <a:pPr eaLnBrk="1" hangingPunct="1">
              <a:lnSpc>
                <a:spcPct val="85000"/>
              </a:lnSpc>
              <a:spcBef>
                <a:spcPct val="0"/>
              </a:spcBef>
            </a:pPr>
            <a:r>
              <a:rPr lang="en-GB" sz="1800" b="1">
                <a:latin typeface="Arial" panose="020B0604020202020204" pitchFamily="34" charset="0"/>
                <a:cs typeface="Arial" panose="020B0604020202020204" pitchFamily="34" charset="0"/>
              </a:rPr>
              <a:t>high</a:t>
            </a:r>
          </a:p>
        </p:txBody>
      </p:sp>
      <p:sp>
        <p:nvSpPr>
          <p:cNvPr id="75814" name="Text Box 2086"/>
          <p:cNvSpPr txBox="1">
            <a:spLocks noChangeArrowheads="1"/>
          </p:cNvSpPr>
          <p:nvPr/>
        </p:nvSpPr>
        <p:spPr bwMode="auto">
          <a:xfrm>
            <a:off x="7612063" y="1493838"/>
            <a:ext cx="1070806" cy="79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algn="ctr" eaLnBrk="0" fontAlgn="base" hangingPunct="0">
              <a:spcBef>
                <a:spcPct val="20000"/>
              </a:spcBef>
              <a:spcAft>
                <a:spcPct val="0"/>
              </a:spcAft>
              <a:buClr>
                <a:srgbClr val="FF3300"/>
              </a:buClr>
              <a:defRPr sz="2400">
                <a:solidFill>
                  <a:schemeClr val="tx1"/>
                </a:solidFill>
                <a:latin typeface="Verdana" pitchFamily="34" charset="0"/>
              </a:defRPr>
            </a:lvl6pPr>
            <a:lvl7pPr marL="2971800" indent="-228600" algn="ctr" eaLnBrk="0" fontAlgn="base" hangingPunct="0">
              <a:spcBef>
                <a:spcPct val="20000"/>
              </a:spcBef>
              <a:spcAft>
                <a:spcPct val="0"/>
              </a:spcAft>
              <a:buClr>
                <a:srgbClr val="FF3300"/>
              </a:buClr>
              <a:defRPr sz="2400">
                <a:solidFill>
                  <a:schemeClr val="tx1"/>
                </a:solidFill>
                <a:latin typeface="Verdana" pitchFamily="34" charset="0"/>
              </a:defRPr>
            </a:lvl7pPr>
            <a:lvl8pPr marL="3429000" indent="-228600" algn="ctr" eaLnBrk="0" fontAlgn="base" hangingPunct="0">
              <a:spcBef>
                <a:spcPct val="20000"/>
              </a:spcBef>
              <a:spcAft>
                <a:spcPct val="0"/>
              </a:spcAft>
              <a:buClr>
                <a:srgbClr val="FF3300"/>
              </a:buClr>
              <a:defRPr sz="2400">
                <a:solidFill>
                  <a:schemeClr val="tx1"/>
                </a:solidFill>
                <a:latin typeface="Verdana" pitchFamily="34" charset="0"/>
              </a:defRPr>
            </a:lvl8pPr>
            <a:lvl9pPr marL="3886200" indent="-228600" algn="ctr" eaLnBrk="0" fontAlgn="base" hangingPunct="0">
              <a:spcBef>
                <a:spcPct val="20000"/>
              </a:spcBef>
              <a:spcAft>
                <a:spcPct val="0"/>
              </a:spcAft>
              <a:buClr>
                <a:srgbClr val="FF3300"/>
              </a:buClr>
              <a:defRPr sz="2400">
                <a:solidFill>
                  <a:schemeClr val="tx1"/>
                </a:solidFill>
                <a:latin typeface="Verdana" pitchFamily="34" charset="0"/>
              </a:defRPr>
            </a:lvl9pPr>
          </a:lstStyle>
          <a:p>
            <a:pPr eaLnBrk="1" hangingPunct="1">
              <a:lnSpc>
                <a:spcPct val="85000"/>
              </a:lnSpc>
              <a:spcBef>
                <a:spcPct val="0"/>
              </a:spcBef>
            </a:pPr>
            <a:endParaRPr lang="en-GB" sz="1800" b="1">
              <a:latin typeface="Arial" panose="020B0604020202020204" pitchFamily="34" charset="0"/>
              <a:cs typeface="Arial" panose="020B0604020202020204" pitchFamily="34" charset="0"/>
            </a:endParaRPr>
          </a:p>
          <a:p>
            <a:pPr eaLnBrk="1" hangingPunct="1">
              <a:lnSpc>
                <a:spcPct val="85000"/>
              </a:lnSpc>
              <a:spcBef>
                <a:spcPct val="0"/>
              </a:spcBef>
            </a:pPr>
            <a:r>
              <a:rPr lang="en-GB" sz="1800" b="1">
                <a:latin typeface="Arial" panose="020B0604020202020204" pitchFamily="34" charset="0"/>
                <a:cs typeface="Arial" panose="020B0604020202020204" pitchFamily="34" charset="0"/>
              </a:rPr>
              <a:t>high/</a:t>
            </a:r>
          </a:p>
          <a:p>
            <a:pPr eaLnBrk="1" hangingPunct="1">
              <a:lnSpc>
                <a:spcPct val="85000"/>
              </a:lnSpc>
              <a:spcBef>
                <a:spcPct val="0"/>
              </a:spcBef>
            </a:pPr>
            <a:r>
              <a:rPr lang="en-GB" sz="1800" b="1">
                <a:latin typeface="Arial" panose="020B0604020202020204" pitchFamily="34" charset="0"/>
                <a:cs typeface="Arial" panose="020B0604020202020204" pitchFamily="34" charset="0"/>
              </a:rPr>
              <a:t>medium</a:t>
            </a:r>
          </a:p>
        </p:txBody>
      </p:sp>
      <p:sp>
        <p:nvSpPr>
          <p:cNvPr id="75815" name="Text Box 2087"/>
          <p:cNvSpPr txBox="1">
            <a:spLocks noChangeArrowheads="1"/>
          </p:cNvSpPr>
          <p:nvPr/>
        </p:nvSpPr>
        <p:spPr bwMode="auto">
          <a:xfrm>
            <a:off x="328613" y="4860925"/>
            <a:ext cx="1070806" cy="563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algn="ctr" eaLnBrk="0" fontAlgn="base" hangingPunct="0">
              <a:spcBef>
                <a:spcPct val="20000"/>
              </a:spcBef>
              <a:spcAft>
                <a:spcPct val="0"/>
              </a:spcAft>
              <a:buClr>
                <a:srgbClr val="FF3300"/>
              </a:buClr>
              <a:defRPr sz="2400">
                <a:solidFill>
                  <a:schemeClr val="tx1"/>
                </a:solidFill>
                <a:latin typeface="Verdana" pitchFamily="34" charset="0"/>
              </a:defRPr>
            </a:lvl6pPr>
            <a:lvl7pPr marL="2971800" indent="-228600" algn="ctr" eaLnBrk="0" fontAlgn="base" hangingPunct="0">
              <a:spcBef>
                <a:spcPct val="20000"/>
              </a:spcBef>
              <a:spcAft>
                <a:spcPct val="0"/>
              </a:spcAft>
              <a:buClr>
                <a:srgbClr val="FF3300"/>
              </a:buClr>
              <a:defRPr sz="2400">
                <a:solidFill>
                  <a:schemeClr val="tx1"/>
                </a:solidFill>
                <a:latin typeface="Verdana" pitchFamily="34" charset="0"/>
              </a:defRPr>
            </a:lvl7pPr>
            <a:lvl8pPr marL="3429000" indent="-228600" algn="ctr" eaLnBrk="0" fontAlgn="base" hangingPunct="0">
              <a:spcBef>
                <a:spcPct val="20000"/>
              </a:spcBef>
              <a:spcAft>
                <a:spcPct val="0"/>
              </a:spcAft>
              <a:buClr>
                <a:srgbClr val="FF3300"/>
              </a:buClr>
              <a:defRPr sz="2400">
                <a:solidFill>
                  <a:schemeClr val="tx1"/>
                </a:solidFill>
                <a:latin typeface="Verdana" pitchFamily="34" charset="0"/>
              </a:defRPr>
            </a:lvl8pPr>
            <a:lvl9pPr marL="3886200" indent="-228600" algn="ctr" eaLnBrk="0" fontAlgn="base" hangingPunct="0">
              <a:spcBef>
                <a:spcPct val="20000"/>
              </a:spcBef>
              <a:spcAft>
                <a:spcPct val="0"/>
              </a:spcAft>
              <a:buClr>
                <a:srgbClr val="FF3300"/>
              </a:buClr>
              <a:defRPr sz="2400">
                <a:solidFill>
                  <a:schemeClr val="tx1"/>
                </a:solidFill>
                <a:latin typeface="Verdana" pitchFamily="34" charset="0"/>
              </a:defRPr>
            </a:lvl9pPr>
          </a:lstStyle>
          <a:p>
            <a:pPr eaLnBrk="1" hangingPunct="1">
              <a:lnSpc>
                <a:spcPct val="85000"/>
              </a:lnSpc>
              <a:spcBef>
                <a:spcPct val="0"/>
              </a:spcBef>
            </a:pPr>
            <a:endParaRPr lang="en-GB" sz="1800" b="1">
              <a:latin typeface="Arial" panose="020B0604020202020204" pitchFamily="34" charset="0"/>
              <a:cs typeface="Arial" panose="020B0604020202020204" pitchFamily="34" charset="0"/>
            </a:endParaRPr>
          </a:p>
          <a:p>
            <a:pPr eaLnBrk="1" hangingPunct="1">
              <a:lnSpc>
                <a:spcPct val="85000"/>
              </a:lnSpc>
              <a:spcBef>
                <a:spcPct val="0"/>
              </a:spcBef>
            </a:pPr>
            <a:r>
              <a:rPr lang="en-GB" sz="1800" b="1">
                <a:latin typeface="Arial" panose="020B0604020202020204" pitchFamily="34" charset="0"/>
                <a:cs typeface="Arial" panose="020B0604020202020204" pitchFamily="34" charset="0"/>
              </a:rPr>
              <a:t>medium</a:t>
            </a:r>
          </a:p>
        </p:txBody>
      </p:sp>
      <p:sp>
        <p:nvSpPr>
          <p:cNvPr id="75816" name="Text Box 2088"/>
          <p:cNvSpPr txBox="1">
            <a:spLocks noChangeArrowheads="1"/>
          </p:cNvSpPr>
          <p:nvPr/>
        </p:nvSpPr>
        <p:spPr bwMode="auto">
          <a:xfrm>
            <a:off x="7907338" y="4830763"/>
            <a:ext cx="570669" cy="563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algn="ctr" eaLnBrk="0" fontAlgn="base" hangingPunct="0">
              <a:spcBef>
                <a:spcPct val="20000"/>
              </a:spcBef>
              <a:spcAft>
                <a:spcPct val="0"/>
              </a:spcAft>
              <a:buClr>
                <a:srgbClr val="FF3300"/>
              </a:buClr>
              <a:defRPr sz="2400">
                <a:solidFill>
                  <a:schemeClr val="tx1"/>
                </a:solidFill>
                <a:latin typeface="Verdana" pitchFamily="34" charset="0"/>
              </a:defRPr>
            </a:lvl6pPr>
            <a:lvl7pPr marL="2971800" indent="-228600" algn="ctr" eaLnBrk="0" fontAlgn="base" hangingPunct="0">
              <a:spcBef>
                <a:spcPct val="20000"/>
              </a:spcBef>
              <a:spcAft>
                <a:spcPct val="0"/>
              </a:spcAft>
              <a:buClr>
                <a:srgbClr val="FF3300"/>
              </a:buClr>
              <a:defRPr sz="2400">
                <a:solidFill>
                  <a:schemeClr val="tx1"/>
                </a:solidFill>
                <a:latin typeface="Verdana" pitchFamily="34" charset="0"/>
              </a:defRPr>
            </a:lvl7pPr>
            <a:lvl8pPr marL="3429000" indent="-228600" algn="ctr" eaLnBrk="0" fontAlgn="base" hangingPunct="0">
              <a:spcBef>
                <a:spcPct val="20000"/>
              </a:spcBef>
              <a:spcAft>
                <a:spcPct val="0"/>
              </a:spcAft>
              <a:buClr>
                <a:srgbClr val="FF3300"/>
              </a:buClr>
              <a:defRPr sz="2400">
                <a:solidFill>
                  <a:schemeClr val="tx1"/>
                </a:solidFill>
                <a:latin typeface="Verdana" pitchFamily="34" charset="0"/>
              </a:defRPr>
            </a:lvl8pPr>
            <a:lvl9pPr marL="3886200" indent="-228600" algn="ctr" eaLnBrk="0" fontAlgn="base" hangingPunct="0">
              <a:spcBef>
                <a:spcPct val="20000"/>
              </a:spcBef>
              <a:spcAft>
                <a:spcPct val="0"/>
              </a:spcAft>
              <a:buClr>
                <a:srgbClr val="FF3300"/>
              </a:buClr>
              <a:defRPr sz="2400">
                <a:solidFill>
                  <a:schemeClr val="tx1"/>
                </a:solidFill>
                <a:latin typeface="Verdana" pitchFamily="34" charset="0"/>
              </a:defRPr>
            </a:lvl9pPr>
          </a:lstStyle>
          <a:p>
            <a:pPr eaLnBrk="1" hangingPunct="1">
              <a:lnSpc>
                <a:spcPct val="85000"/>
              </a:lnSpc>
              <a:spcBef>
                <a:spcPct val="0"/>
              </a:spcBef>
            </a:pPr>
            <a:endParaRPr lang="en-GB" sz="1800" b="1">
              <a:latin typeface="Arial" panose="020B0604020202020204" pitchFamily="34" charset="0"/>
              <a:cs typeface="Arial" panose="020B0604020202020204" pitchFamily="34" charset="0"/>
            </a:endParaRPr>
          </a:p>
          <a:p>
            <a:pPr eaLnBrk="1" hangingPunct="1">
              <a:lnSpc>
                <a:spcPct val="85000"/>
              </a:lnSpc>
              <a:spcBef>
                <a:spcPct val="0"/>
              </a:spcBef>
            </a:pPr>
            <a:r>
              <a:rPr lang="en-GB" sz="1800" b="1">
                <a:latin typeface="Arial" panose="020B0604020202020204" pitchFamily="34" charset="0"/>
                <a:cs typeface="Arial" panose="020B0604020202020204" pitchFamily="34" charset="0"/>
              </a:rPr>
              <a:t>low</a:t>
            </a:r>
          </a:p>
        </p:txBody>
      </p:sp>
      <p:grpSp>
        <p:nvGrpSpPr>
          <p:cNvPr id="75817" name="Group 2092"/>
          <p:cNvGrpSpPr>
            <a:grpSpLocks noChangeAspect="1"/>
          </p:cNvGrpSpPr>
          <p:nvPr/>
        </p:nvGrpSpPr>
        <p:grpSpPr bwMode="auto">
          <a:xfrm>
            <a:off x="3097213" y="2998788"/>
            <a:ext cx="3409950" cy="2786062"/>
            <a:chOff x="1829" y="1872"/>
            <a:chExt cx="2148" cy="1755"/>
          </a:xfrm>
        </p:grpSpPr>
        <p:sp>
          <p:nvSpPr>
            <p:cNvPr id="75823" name="AutoShape 2091"/>
            <p:cNvSpPr>
              <a:spLocks noChangeAspect="1" noChangeArrowheads="1" noTextEdit="1"/>
            </p:cNvSpPr>
            <p:nvPr/>
          </p:nvSpPr>
          <p:spPr bwMode="auto">
            <a:xfrm>
              <a:off x="1829" y="1872"/>
              <a:ext cx="2148" cy="1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atin typeface="Arial" panose="020B0604020202020204" pitchFamily="34" charset="0"/>
                <a:cs typeface="Arial" panose="020B0604020202020204" pitchFamily="34" charset="0"/>
              </a:endParaRPr>
            </a:p>
          </p:txBody>
        </p:sp>
        <p:sp>
          <p:nvSpPr>
            <p:cNvPr id="75824" name="Rectangle 2093"/>
            <p:cNvSpPr>
              <a:spLocks noChangeArrowheads="1"/>
            </p:cNvSpPr>
            <p:nvPr/>
          </p:nvSpPr>
          <p:spPr bwMode="auto">
            <a:xfrm>
              <a:off x="1956" y="1917"/>
              <a:ext cx="990" cy="85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75825" name="Rectangle 2094"/>
            <p:cNvSpPr>
              <a:spLocks noChangeArrowheads="1"/>
            </p:cNvSpPr>
            <p:nvPr/>
          </p:nvSpPr>
          <p:spPr bwMode="auto">
            <a:xfrm>
              <a:off x="1915" y="1875"/>
              <a:ext cx="984" cy="849"/>
            </a:xfrm>
            <a:prstGeom prst="rect">
              <a:avLst/>
            </a:prstGeom>
            <a:solidFill>
              <a:srgbClr val="99CCFF"/>
            </a:solidFill>
            <a:ln w="7">
              <a:solidFill>
                <a:srgbClr val="000000"/>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75826" name="Rectangle 2095"/>
            <p:cNvSpPr>
              <a:spLocks noChangeArrowheads="1"/>
            </p:cNvSpPr>
            <p:nvPr/>
          </p:nvSpPr>
          <p:spPr bwMode="auto">
            <a:xfrm>
              <a:off x="1956" y="2765"/>
              <a:ext cx="990" cy="85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75827" name="Rectangle 2096"/>
            <p:cNvSpPr>
              <a:spLocks noChangeArrowheads="1"/>
            </p:cNvSpPr>
            <p:nvPr/>
          </p:nvSpPr>
          <p:spPr bwMode="auto">
            <a:xfrm>
              <a:off x="1915" y="2724"/>
              <a:ext cx="984" cy="850"/>
            </a:xfrm>
            <a:prstGeom prst="rect">
              <a:avLst/>
            </a:prstGeom>
            <a:solidFill>
              <a:srgbClr val="EAEAEA"/>
            </a:solidFill>
            <a:ln w="7">
              <a:solidFill>
                <a:srgbClr val="000000"/>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75828" name="Rectangle 2097"/>
            <p:cNvSpPr>
              <a:spLocks noChangeArrowheads="1"/>
            </p:cNvSpPr>
            <p:nvPr/>
          </p:nvSpPr>
          <p:spPr bwMode="auto">
            <a:xfrm>
              <a:off x="2940" y="1917"/>
              <a:ext cx="990" cy="85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75829" name="Rectangle 2098"/>
            <p:cNvSpPr>
              <a:spLocks noChangeArrowheads="1"/>
            </p:cNvSpPr>
            <p:nvPr/>
          </p:nvSpPr>
          <p:spPr bwMode="auto">
            <a:xfrm>
              <a:off x="2899" y="1875"/>
              <a:ext cx="984" cy="849"/>
            </a:xfrm>
            <a:prstGeom prst="rect">
              <a:avLst/>
            </a:prstGeom>
            <a:solidFill>
              <a:srgbClr val="CCECFF"/>
            </a:solidFill>
            <a:ln w="7">
              <a:solidFill>
                <a:srgbClr val="000000"/>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75830" name="Rectangle 2099"/>
            <p:cNvSpPr>
              <a:spLocks noChangeArrowheads="1"/>
            </p:cNvSpPr>
            <p:nvPr/>
          </p:nvSpPr>
          <p:spPr bwMode="auto">
            <a:xfrm>
              <a:off x="2940" y="2765"/>
              <a:ext cx="990" cy="85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75831" name="Rectangle 2100"/>
            <p:cNvSpPr>
              <a:spLocks noChangeArrowheads="1"/>
            </p:cNvSpPr>
            <p:nvPr/>
          </p:nvSpPr>
          <p:spPr bwMode="auto">
            <a:xfrm>
              <a:off x="2899" y="2724"/>
              <a:ext cx="984" cy="850"/>
            </a:xfrm>
            <a:prstGeom prst="rect">
              <a:avLst/>
            </a:prstGeom>
            <a:solidFill>
              <a:srgbClr val="FFFFFF"/>
            </a:solidFill>
            <a:ln w="7">
              <a:solidFill>
                <a:srgbClr val="000000"/>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75832" name="Oval 2101"/>
            <p:cNvSpPr>
              <a:spLocks noChangeArrowheads="1"/>
            </p:cNvSpPr>
            <p:nvPr/>
          </p:nvSpPr>
          <p:spPr bwMode="auto">
            <a:xfrm>
              <a:off x="3525" y="2456"/>
              <a:ext cx="90" cy="92"/>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75833" name="Oval 2102"/>
            <p:cNvSpPr>
              <a:spLocks noChangeArrowheads="1"/>
            </p:cNvSpPr>
            <p:nvPr/>
          </p:nvSpPr>
          <p:spPr bwMode="auto">
            <a:xfrm>
              <a:off x="2552" y="2358"/>
              <a:ext cx="91" cy="92"/>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75834" name="Oval 2103"/>
            <p:cNvSpPr>
              <a:spLocks noChangeArrowheads="1"/>
            </p:cNvSpPr>
            <p:nvPr/>
          </p:nvSpPr>
          <p:spPr bwMode="auto">
            <a:xfrm>
              <a:off x="2195" y="2001"/>
              <a:ext cx="325" cy="307"/>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75835" name="Oval 2104"/>
            <p:cNvSpPr>
              <a:spLocks noChangeArrowheads="1"/>
            </p:cNvSpPr>
            <p:nvPr/>
          </p:nvSpPr>
          <p:spPr bwMode="auto">
            <a:xfrm>
              <a:off x="3689" y="2026"/>
              <a:ext cx="181" cy="179"/>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75836" name="Oval 2105"/>
            <p:cNvSpPr>
              <a:spLocks noChangeArrowheads="1"/>
            </p:cNvSpPr>
            <p:nvPr/>
          </p:nvSpPr>
          <p:spPr bwMode="auto">
            <a:xfrm>
              <a:off x="1960" y="2233"/>
              <a:ext cx="270" cy="27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75837" name="Oval 2106"/>
            <p:cNvSpPr>
              <a:spLocks noChangeArrowheads="1"/>
            </p:cNvSpPr>
            <p:nvPr/>
          </p:nvSpPr>
          <p:spPr bwMode="auto">
            <a:xfrm>
              <a:off x="3301" y="2901"/>
              <a:ext cx="91" cy="92"/>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75838" name="Oval 2107"/>
            <p:cNvSpPr>
              <a:spLocks noChangeArrowheads="1"/>
            </p:cNvSpPr>
            <p:nvPr/>
          </p:nvSpPr>
          <p:spPr bwMode="auto">
            <a:xfrm>
              <a:off x="1960" y="2901"/>
              <a:ext cx="225" cy="227"/>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75839" name="Oval 2108"/>
            <p:cNvSpPr>
              <a:spLocks noChangeArrowheads="1"/>
            </p:cNvSpPr>
            <p:nvPr/>
          </p:nvSpPr>
          <p:spPr bwMode="auto">
            <a:xfrm>
              <a:off x="3077" y="2321"/>
              <a:ext cx="91" cy="91"/>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75840" name="Oval 2109"/>
            <p:cNvSpPr>
              <a:spLocks noChangeArrowheads="1"/>
            </p:cNvSpPr>
            <p:nvPr/>
          </p:nvSpPr>
          <p:spPr bwMode="auto">
            <a:xfrm>
              <a:off x="2272" y="2410"/>
              <a:ext cx="181" cy="182"/>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75841" name="Oval 2110"/>
            <p:cNvSpPr>
              <a:spLocks noChangeArrowheads="1"/>
            </p:cNvSpPr>
            <p:nvPr/>
          </p:nvSpPr>
          <p:spPr bwMode="auto">
            <a:xfrm>
              <a:off x="3658" y="2188"/>
              <a:ext cx="47" cy="49"/>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75842" name="Oval 2111"/>
            <p:cNvSpPr>
              <a:spLocks noChangeArrowheads="1"/>
            </p:cNvSpPr>
            <p:nvPr/>
          </p:nvSpPr>
          <p:spPr bwMode="auto">
            <a:xfrm>
              <a:off x="2675" y="2188"/>
              <a:ext cx="180" cy="179"/>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75843" name="Oval 2112"/>
            <p:cNvSpPr>
              <a:spLocks noChangeArrowheads="1"/>
            </p:cNvSpPr>
            <p:nvPr/>
          </p:nvSpPr>
          <p:spPr bwMode="auto">
            <a:xfrm>
              <a:off x="2138" y="3082"/>
              <a:ext cx="360" cy="357"/>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75844" name="Oval 2113"/>
            <p:cNvSpPr>
              <a:spLocks noChangeArrowheads="1"/>
            </p:cNvSpPr>
            <p:nvPr/>
          </p:nvSpPr>
          <p:spPr bwMode="auto">
            <a:xfrm>
              <a:off x="2765" y="2722"/>
              <a:ext cx="90" cy="92"/>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75845" name="Oval 2114"/>
            <p:cNvSpPr>
              <a:spLocks noChangeArrowheads="1"/>
            </p:cNvSpPr>
            <p:nvPr/>
          </p:nvSpPr>
          <p:spPr bwMode="auto">
            <a:xfrm>
              <a:off x="2720" y="2901"/>
              <a:ext cx="91" cy="92"/>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75846" name="Oval 2115"/>
            <p:cNvSpPr>
              <a:spLocks noChangeArrowheads="1"/>
            </p:cNvSpPr>
            <p:nvPr/>
          </p:nvSpPr>
          <p:spPr bwMode="auto">
            <a:xfrm>
              <a:off x="3390" y="2940"/>
              <a:ext cx="371" cy="314"/>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75847" name="Line 2116"/>
            <p:cNvSpPr>
              <a:spLocks noChangeShapeType="1"/>
            </p:cNvSpPr>
            <p:nvPr/>
          </p:nvSpPr>
          <p:spPr bwMode="auto">
            <a:xfrm>
              <a:off x="1915" y="2722"/>
              <a:ext cx="1877" cy="1"/>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latin typeface="Arial" panose="020B0604020202020204" pitchFamily="34" charset="0"/>
                <a:cs typeface="Arial" panose="020B0604020202020204" pitchFamily="34" charset="0"/>
              </a:endParaRPr>
            </a:p>
          </p:txBody>
        </p:sp>
        <p:sp>
          <p:nvSpPr>
            <p:cNvPr id="75848" name="Oval 2117"/>
            <p:cNvSpPr>
              <a:spLocks noChangeArrowheads="1"/>
            </p:cNvSpPr>
            <p:nvPr/>
          </p:nvSpPr>
          <p:spPr bwMode="auto">
            <a:xfrm>
              <a:off x="3301" y="2901"/>
              <a:ext cx="91" cy="92"/>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75849" name="Oval 2118"/>
            <p:cNvSpPr>
              <a:spLocks noChangeArrowheads="1"/>
            </p:cNvSpPr>
            <p:nvPr/>
          </p:nvSpPr>
          <p:spPr bwMode="auto">
            <a:xfrm>
              <a:off x="2909" y="2895"/>
              <a:ext cx="349" cy="322"/>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75850" name="Oval 2119"/>
            <p:cNvSpPr>
              <a:spLocks noChangeArrowheads="1"/>
            </p:cNvSpPr>
            <p:nvPr/>
          </p:nvSpPr>
          <p:spPr bwMode="auto">
            <a:xfrm>
              <a:off x="3703" y="3171"/>
              <a:ext cx="136" cy="138"/>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75851" name="Oval 2120"/>
            <p:cNvSpPr>
              <a:spLocks noChangeArrowheads="1"/>
            </p:cNvSpPr>
            <p:nvPr/>
          </p:nvSpPr>
          <p:spPr bwMode="auto">
            <a:xfrm>
              <a:off x="2138" y="2591"/>
              <a:ext cx="449" cy="45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75852" name="Oval 2121"/>
            <p:cNvSpPr>
              <a:spLocks noChangeArrowheads="1"/>
            </p:cNvSpPr>
            <p:nvPr/>
          </p:nvSpPr>
          <p:spPr bwMode="auto">
            <a:xfrm>
              <a:off x="3211" y="2680"/>
              <a:ext cx="181" cy="18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75853" name="Rectangle 2122"/>
            <p:cNvSpPr>
              <a:spLocks noChangeArrowheads="1"/>
            </p:cNvSpPr>
            <p:nvPr/>
          </p:nvSpPr>
          <p:spPr bwMode="auto">
            <a:xfrm>
              <a:off x="2865" y="3306"/>
              <a:ext cx="985"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75854" name="Rectangle 2123"/>
            <p:cNvSpPr>
              <a:spLocks noChangeArrowheads="1"/>
            </p:cNvSpPr>
            <p:nvPr/>
          </p:nvSpPr>
          <p:spPr bwMode="auto">
            <a:xfrm>
              <a:off x="1960" y="3306"/>
              <a:ext cx="984"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75855" name="Rectangle 2124"/>
            <p:cNvSpPr>
              <a:spLocks noChangeArrowheads="1"/>
            </p:cNvSpPr>
            <p:nvPr/>
          </p:nvSpPr>
          <p:spPr bwMode="auto">
            <a:xfrm>
              <a:off x="2809" y="1875"/>
              <a:ext cx="1162" cy="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75856" name="Line 2125"/>
            <p:cNvSpPr>
              <a:spLocks noChangeShapeType="1"/>
            </p:cNvSpPr>
            <p:nvPr/>
          </p:nvSpPr>
          <p:spPr bwMode="auto">
            <a:xfrm>
              <a:off x="1960" y="2722"/>
              <a:ext cx="1832" cy="1"/>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latin typeface="Arial" panose="020B0604020202020204" pitchFamily="34" charset="0"/>
                <a:cs typeface="Arial" panose="020B0604020202020204" pitchFamily="34" charset="0"/>
              </a:endParaRPr>
            </a:p>
          </p:txBody>
        </p:sp>
        <p:sp>
          <p:nvSpPr>
            <p:cNvPr id="75857" name="Rectangle 2126"/>
            <p:cNvSpPr>
              <a:spLocks noChangeArrowheads="1"/>
            </p:cNvSpPr>
            <p:nvPr/>
          </p:nvSpPr>
          <p:spPr bwMode="auto">
            <a:xfrm>
              <a:off x="2918" y="2803"/>
              <a:ext cx="958"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75858" name="Rectangle 2127"/>
            <p:cNvSpPr>
              <a:spLocks noChangeArrowheads="1"/>
            </p:cNvSpPr>
            <p:nvPr/>
          </p:nvSpPr>
          <p:spPr bwMode="auto">
            <a:xfrm>
              <a:off x="2967" y="2806"/>
              <a:ext cx="74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a:solidFill>
                    <a:srgbClr val="000000"/>
                  </a:solidFill>
                  <a:latin typeface="Arial" panose="020B0604020202020204" pitchFamily="34" charset="0"/>
                  <a:cs typeface="Arial" panose="020B0604020202020204" pitchFamily="34" charset="0"/>
                </a:rPr>
                <a:t>Streamline</a:t>
              </a:r>
              <a:endParaRPr lang="en-US">
                <a:latin typeface="Arial" panose="020B0604020202020204" pitchFamily="34" charset="0"/>
                <a:cs typeface="Arial" panose="020B0604020202020204" pitchFamily="34" charset="0"/>
              </a:endParaRPr>
            </a:p>
          </p:txBody>
        </p:sp>
        <p:sp>
          <p:nvSpPr>
            <p:cNvPr id="75859" name="Rectangle 2129"/>
            <p:cNvSpPr>
              <a:spLocks noChangeArrowheads="1"/>
            </p:cNvSpPr>
            <p:nvPr/>
          </p:nvSpPr>
          <p:spPr bwMode="auto">
            <a:xfrm>
              <a:off x="2877" y="3180"/>
              <a:ext cx="1006" cy="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75860" name="Rectangle 2130"/>
            <p:cNvSpPr>
              <a:spLocks noChangeArrowheads="1"/>
            </p:cNvSpPr>
            <p:nvPr/>
          </p:nvSpPr>
          <p:spPr bwMode="auto">
            <a:xfrm>
              <a:off x="3005" y="3204"/>
              <a:ext cx="77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FF0000"/>
                  </a:solidFill>
                  <a:latin typeface="Arial" panose="020B0604020202020204" pitchFamily="34" charset="0"/>
                  <a:cs typeface="Arial" panose="020B0604020202020204" pitchFamily="34" charset="0"/>
                </a:rPr>
                <a:t>Manage for </a:t>
              </a:r>
              <a:endParaRPr lang="en-US">
                <a:latin typeface="Arial" panose="020B0604020202020204" pitchFamily="34" charset="0"/>
                <a:cs typeface="Arial" panose="020B0604020202020204" pitchFamily="34" charset="0"/>
              </a:endParaRPr>
            </a:p>
          </p:txBody>
        </p:sp>
        <p:sp>
          <p:nvSpPr>
            <p:cNvPr id="75861" name="Rectangle 2131"/>
            <p:cNvSpPr>
              <a:spLocks noChangeArrowheads="1"/>
            </p:cNvSpPr>
            <p:nvPr/>
          </p:nvSpPr>
          <p:spPr bwMode="auto">
            <a:xfrm>
              <a:off x="3229" y="3372"/>
              <a:ext cx="30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FF0000"/>
                  </a:solidFill>
                  <a:latin typeface="Arial" panose="020B0604020202020204" pitchFamily="34" charset="0"/>
                  <a:cs typeface="Arial" panose="020B0604020202020204" pitchFamily="34" charset="0"/>
                </a:rPr>
                <a:t>cash</a:t>
              </a:r>
              <a:endParaRPr lang="en-US">
                <a:latin typeface="Arial" panose="020B0604020202020204" pitchFamily="34" charset="0"/>
                <a:cs typeface="Arial" panose="020B0604020202020204" pitchFamily="34" charset="0"/>
              </a:endParaRPr>
            </a:p>
          </p:txBody>
        </p:sp>
        <p:sp>
          <p:nvSpPr>
            <p:cNvPr id="75862" name="Rectangle 2132"/>
            <p:cNvSpPr>
              <a:spLocks noChangeArrowheads="1"/>
            </p:cNvSpPr>
            <p:nvPr/>
          </p:nvSpPr>
          <p:spPr bwMode="auto">
            <a:xfrm>
              <a:off x="2918" y="2803"/>
              <a:ext cx="958"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75863" name="Rectangle 2133"/>
            <p:cNvSpPr>
              <a:spLocks noChangeArrowheads="1"/>
            </p:cNvSpPr>
            <p:nvPr/>
          </p:nvSpPr>
          <p:spPr bwMode="auto">
            <a:xfrm>
              <a:off x="2967" y="2806"/>
              <a:ext cx="74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a:solidFill>
                    <a:srgbClr val="000000"/>
                  </a:solidFill>
                  <a:latin typeface="Arial" panose="020B0604020202020204" pitchFamily="34" charset="0"/>
                  <a:cs typeface="Arial" panose="020B0604020202020204" pitchFamily="34" charset="0"/>
                </a:rPr>
                <a:t>Streamline</a:t>
              </a:r>
              <a:endParaRPr lang="en-US">
                <a:latin typeface="Arial" panose="020B0604020202020204" pitchFamily="34" charset="0"/>
                <a:cs typeface="Arial" panose="020B0604020202020204" pitchFamily="34" charset="0"/>
              </a:endParaRPr>
            </a:p>
          </p:txBody>
        </p:sp>
        <p:sp>
          <p:nvSpPr>
            <p:cNvPr id="75864" name="Rectangle 2135"/>
            <p:cNvSpPr>
              <a:spLocks noChangeArrowheads="1"/>
            </p:cNvSpPr>
            <p:nvPr/>
          </p:nvSpPr>
          <p:spPr bwMode="auto">
            <a:xfrm>
              <a:off x="2877" y="3180"/>
              <a:ext cx="1006" cy="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75865" name="Rectangle 2136"/>
            <p:cNvSpPr>
              <a:spLocks noChangeArrowheads="1"/>
            </p:cNvSpPr>
            <p:nvPr/>
          </p:nvSpPr>
          <p:spPr bwMode="auto">
            <a:xfrm>
              <a:off x="3005" y="3204"/>
              <a:ext cx="77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FF0000"/>
                  </a:solidFill>
                  <a:latin typeface="Arial" panose="020B0604020202020204" pitchFamily="34" charset="0"/>
                  <a:cs typeface="Arial" panose="020B0604020202020204" pitchFamily="34" charset="0"/>
                </a:rPr>
                <a:t>Manage for </a:t>
              </a:r>
              <a:endParaRPr lang="en-US">
                <a:latin typeface="Arial" panose="020B0604020202020204" pitchFamily="34" charset="0"/>
                <a:cs typeface="Arial" panose="020B0604020202020204" pitchFamily="34" charset="0"/>
              </a:endParaRPr>
            </a:p>
          </p:txBody>
        </p:sp>
        <p:sp>
          <p:nvSpPr>
            <p:cNvPr id="75866" name="Rectangle 2137"/>
            <p:cNvSpPr>
              <a:spLocks noChangeArrowheads="1"/>
            </p:cNvSpPr>
            <p:nvPr/>
          </p:nvSpPr>
          <p:spPr bwMode="auto">
            <a:xfrm>
              <a:off x="3229" y="3372"/>
              <a:ext cx="30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FF0000"/>
                  </a:solidFill>
                  <a:latin typeface="Arial" panose="020B0604020202020204" pitchFamily="34" charset="0"/>
                  <a:cs typeface="Arial" panose="020B0604020202020204" pitchFamily="34" charset="0"/>
                </a:rPr>
                <a:t>cash</a:t>
              </a:r>
              <a:endParaRPr lang="en-US">
                <a:latin typeface="Arial" panose="020B0604020202020204" pitchFamily="34" charset="0"/>
                <a:cs typeface="Arial" panose="020B0604020202020204" pitchFamily="34" charset="0"/>
              </a:endParaRPr>
            </a:p>
          </p:txBody>
        </p:sp>
        <p:sp>
          <p:nvSpPr>
            <p:cNvPr id="75867" name="Rectangle 2138"/>
            <p:cNvSpPr>
              <a:spLocks noChangeArrowheads="1"/>
            </p:cNvSpPr>
            <p:nvPr/>
          </p:nvSpPr>
          <p:spPr bwMode="auto">
            <a:xfrm>
              <a:off x="1912" y="1965"/>
              <a:ext cx="977"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75868" name="Rectangle 2139"/>
            <p:cNvSpPr>
              <a:spLocks noChangeArrowheads="1"/>
            </p:cNvSpPr>
            <p:nvPr/>
          </p:nvSpPr>
          <p:spPr bwMode="auto">
            <a:xfrm>
              <a:off x="2062" y="1968"/>
              <a:ext cx="66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a:solidFill>
                    <a:srgbClr val="000000"/>
                  </a:solidFill>
                  <a:latin typeface="Arial" panose="020B0604020202020204" pitchFamily="34" charset="0"/>
                  <a:cs typeface="Arial" panose="020B0604020202020204" pitchFamily="34" charset="0"/>
                </a:rPr>
                <a:t>Strategic </a:t>
              </a:r>
              <a:endParaRPr lang="en-US">
                <a:latin typeface="Arial" panose="020B0604020202020204" pitchFamily="34" charset="0"/>
                <a:cs typeface="Arial" panose="020B0604020202020204" pitchFamily="34" charset="0"/>
              </a:endParaRPr>
            </a:p>
          </p:txBody>
        </p:sp>
        <p:sp>
          <p:nvSpPr>
            <p:cNvPr id="75869" name="Rectangle 2141"/>
            <p:cNvSpPr>
              <a:spLocks noChangeArrowheads="1"/>
            </p:cNvSpPr>
            <p:nvPr/>
          </p:nvSpPr>
          <p:spPr bwMode="auto">
            <a:xfrm>
              <a:off x="1912" y="2333"/>
              <a:ext cx="965" cy="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75870" name="Rectangle 2142"/>
            <p:cNvSpPr>
              <a:spLocks noChangeArrowheads="1"/>
            </p:cNvSpPr>
            <p:nvPr/>
          </p:nvSpPr>
          <p:spPr bwMode="auto">
            <a:xfrm>
              <a:off x="2094" y="2357"/>
              <a:ext cx="61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FF0000"/>
                  </a:solidFill>
                  <a:latin typeface="Arial" panose="020B0604020202020204" pitchFamily="34" charset="0"/>
                  <a:cs typeface="Arial" panose="020B0604020202020204" pitchFamily="34" charset="0"/>
                </a:rPr>
                <a:t>Strategic </a:t>
              </a:r>
              <a:endParaRPr lang="en-US">
                <a:latin typeface="Arial" panose="020B0604020202020204" pitchFamily="34" charset="0"/>
                <a:cs typeface="Arial" panose="020B0604020202020204" pitchFamily="34" charset="0"/>
              </a:endParaRPr>
            </a:p>
          </p:txBody>
        </p:sp>
        <p:sp>
          <p:nvSpPr>
            <p:cNvPr id="75871" name="Rectangle 2143"/>
            <p:cNvSpPr>
              <a:spLocks noChangeArrowheads="1"/>
            </p:cNvSpPr>
            <p:nvPr/>
          </p:nvSpPr>
          <p:spPr bwMode="auto">
            <a:xfrm>
              <a:off x="2022" y="2525"/>
              <a:ext cx="74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FF0000"/>
                  </a:solidFill>
                  <a:latin typeface="Arial" panose="020B0604020202020204" pitchFamily="34" charset="0"/>
                  <a:cs typeface="Arial" panose="020B0604020202020204" pitchFamily="34" charset="0"/>
                </a:rPr>
                <a:t>investment </a:t>
              </a:r>
              <a:endParaRPr lang="en-US">
                <a:latin typeface="Arial" panose="020B0604020202020204" pitchFamily="34" charset="0"/>
                <a:cs typeface="Arial" panose="020B0604020202020204" pitchFamily="34" charset="0"/>
              </a:endParaRPr>
            </a:p>
          </p:txBody>
        </p:sp>
        <p:sp>
          <p:nvSpPr>
            <p:cNvPr id="75872" name="Rectangle 2144"/>
            <p:cNvSpPr>
              <a:spLocks noChangeArrowheads="1"/>
            </p:cNvSpPr>
            <p:nvPr/>
          </p:nvSpPr>
          <p:spPr bwMode="auto">
            <a:xfrm>
              <a:off x="1912" y="1965"/>
              <a:ext cx="977"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75873" name="Rectangle 2145"/>
            <p:cNvSpPr>
              <a:spLocks noChangeArrowheads="1"/>
            </p:cNvSpPr>
            <p:nvPr/>
          </p:nvSpPr>
          <p:spPr bwMode="auto">
            <a:xfrm>
              <a:off x="2062" y="1968"/>
              <a:ext cx="66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a:solidFill>
                    <a:srgbClr val="000000"/>
                  </a:solidFill>
                  <a:latin typeface="Arial" panose="020B0604020202020204" pitchFamily="34" charset="0"/>
                  <a:cs typeface="Arial" panose="020B0604020202020204" pitchFamily="34" charset="0"/>
                </a:rPr>
                <a:t>Strategic </a:t>
              </a:r>
              <a:endParaRPr lang="en-US">
                <a:latin typeface="Arial" panose="020B0604020202020204" pitchFamily="34" charset="0"/>
                <a:cs typeface="Arial" panose="020B0604020202020204" pitchFamily="34" charset="0"/>
              </a:endParaRPr>
            </a:p>
          </p:txBody>
        </p:sp>
        <p:sp>
          <p:nvSpPr>
            <p:cNvPr id="75874" name="Rectangle 2146"/>
            <p:cNvSpPr>
              <a:spLocks noChangeArrowheads="1"/>
            </p:cNvSpPr>
            <p:nvPr/>
          </p:nvSpPr>
          <p:spPr bwMode="auto">
            <a:xfrm>
              <a:off x="2011" y="2110"/>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latin typeface="Arial" panose="020B0604020202020204" pitchFamily="34" charset="0"/>
                <a:cs typeface="Arial" panose="020B0604020202020204" pitchFamily="34" charset="0"/>
              </a:endParaRPr>
            </a:p>
          </p:txBody>
        </p:sp>
        <p:sp>
          <p:nvSpPr>
            <p:cNvPr id="75875" name="Rectangle 2147"/>
            <p:cNvSpPr>
              <a:spLocks noChangeArrowheads="1"/>
            </p:cNvSpPr>
            <p:nvPr/>
          </p:nvSpPr>
          <p:spPr bwMode="auto">
            <a:xfrm>
              <a:off x="1912" y="2333"/>
              <a:ext cx="965" cy="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75876" name="Rectangle 2148"/>
            <p:cNvSpPr>
              <a:spLocks noChangeArrowheads="1"/>
            </p:cNvSpPr>
            <p:nvPr/>
          </p:nvSpPr>
          <p:spPr bwMode="auto">
            <a:xfrm>
              <a:off x="2094" y="2357"/>
              <a:ext cx="61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FF0000"/>
                  </a:solidFill>
                  <a:latin typeface="Arial" panose="020B0604020202020204" pitchFamily="34" charset="0"/>
                  <a:cs typeface="Arial" panose="020B0604020202020204" pitchFamily="34" charset="0"/>
                </a:rPr>
                <a:t>Strategic </a:t>
              </a:r>
              <a:endParaRPr lang="en-US">
                <a:latin typeface="Arial" panose="020B0604020202020204" pitchFamily="34" charset="0"/>
                <a:cs typeface="Arial" panose="020B0604020202020204" pitchFamily="34" charset="0"/>
              </a:endParaRPr>
            </a:p>
          </p:txBody>
        </p:sp>
        <p:sp>
          <p:nvSpPr>
            <p:cNvPr id="75877" name="Rectangle 2149"/>
            <p:cNvSpPr>
              <a:spLocks noChangeArrowheads="1"/>
            </p:cNvSpPr>
            <p:nvPr/>
          </p:nvSpPr>
          <p:spPr bwMode="auto">
            <a:xfrm>
              <a:off x="2022" y="2525"/>
              <a:ext cx="74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FF0000"/>
                  </a:solidFill>
                  <a:latin typeface="Arial" panose="020B0604020202020204" pitchFamily="34" charset="0"/>
                  <a:cs typeface="Arial" panose="020B0604020202020204" pitchFamily="34" charset="0"/>
                </a:rPr>
                <a:t>investment </a:t>
              </a:r>
              <a:endParaRPr lang="en-US">
                <a:latin typeface="Arial" panose="020B0604020202020204" pitchFamily="34" charset="0"/>
                <a:cs typeface="Arial" panose="020B0604020202020204" pitchFamily="34" charset="0"/>
              </a:endParaRPr>
            </a:p>
          </p:txBody>
        </p:sp>
        <p:sp>
          <p:nvSpPr>
            <p:cNvPr id="75878" name="Rectangle 2150"/>
            <p:cNvSpPr>
              <a:spLocks noChangeArrowheads="1"/>
            </p:cNvSpPr>
            <p:nvPr/>
          </p:nvSpPr>
          <p:spPr bwMode="auto">
            <a:xfrm>
              <a:off x="1955" y="2803"/>
              <a:ext cx="919"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75879" name="Rectangle 2151"/>
            <p:cNvSpPr>
              <a:spLocks noChangeArrowheads="1"/>
            </p:cNvSpPr>
            <p:nvPr/>
          </p:nvSpPr>
          <p:spPr bwMode="auto">
            <a:xfrm>
              <a:off x="2174" y="2806"/>
              <a:ext cx="44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a:solidFill>
                    <a:srgbClr val="000000"/>
                  </a:solidFill>
                  <a:latin typeface="Arial" panose="020B0604020202020204" pitchFamily="34" charset="0"/>
                  <a:cs typeface="Arial" panose="020B0604020202020204" pitchFamily="34" charset="0"/>
                </a:rPr>
                <a:t>Status</a:t>
              </a:r>
              <a:endParaRPr lang="en-US">
                <a:latin typeface="Arial" panose="020B0604020202020204" pitchFamily="34" charset="0"/>
                <a:cs typeface="Arial" panose="020B0604020202020204" pitchFamily="34" charset="0"/>
              </a:endParaRPr>
            </a:p>
          </p:txBody>
        </p:sp>
        <p:sp>
          <p:nvSpPr>
            <p:cNvPr id="75880" name="Rectangle 2153"/>
            <p:cNvSpPr>
              <a:spLocks noChangeArrowheads="1"/>
            </p:cNvSpPr>
            <p:nvPr/>
          </p:nvSpPr>
          <p:spPr bwMode="auto">
            <a:xfrm>
              <a:off x="1829" y="3087"/>
              <a:ext cx="1174" cy="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75881" name="Rectangle 2154"/>
            <p:cNvSpPr>
              <a:spLocks noChangeArrowheads="1"/>
            </p:cNvSpPr>
            <p:nvPr/>
          </p:nvSpPr>
          <p:spPr bwMode="auto">
            <a:xfrm>
              <a:off x="2079" y="3212"/>
              <a:ext cx="22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FF0000"/>
                  </a:solidFill>
                  <a:latin typeface="Arial" panose="020B0604020202020204" pitchFamily="34" charset="0"/>
                  <a:cs typeface="Arial" panose="020B0604020202020204" pitchFamily="34" charset="0"/>
                </a:rPr>
                <a:t>Pro</a:t>
              </a:r>
              <a:endParaRPr lang="en-US">
                <a:latin typeface="Arial" panose="020B0604020202020204" pitchFamily="34" charset="0"/>
                <a:cs typeface="Arial" panose="020B0604020202020204" pitchFamily="34" charset="0"/>
              </a:endParaRPr>
            </a:p>
          </p:txBody>
        </p:sp>
        <p:sp>
          <p:nvSpPr>
            <p:cNvPr id="75882" name="Rectangle 2155"/>
            <p:cNvSpPr>
              <a:spLocks noChangeArrowheads="1"/>
            </p:cNvSpPr>
            <p:nvPr/>
          </p:nvSpPr>
          <p:spPr bwMode="auto">
            <a:xfrm>
              <a:off x="2296" y="3212"/>
              <a:ext cx="4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FF0000"/>
                  </a:solidFill>
                  <a:latin typeface="Arial" panose="020B0604020202020204" pitchFamily="34" charset="0"/>
                  <a:cs typeface="Arial" panose="020B0604020202020204" pitchFamily="34" charset="0"/>
                </a:rPr>
                <a:t>-</a:t>
              </a:r>
              <a:endParaRPr lang="en-US">
                <a:latin typeface="Arial" panose="020B0604020202020204" pitchFamily="34" charset="0"/>
                <a:cs typeface="Arial" panose="020B0604020202020204" pitchFamily="34" charset="0"/>
              </a:endParaRPr>
            </a:p>
          </p:txBody>
        </p:sp>
        <p:sp>
          <p:nvSpPr>
            <p:cNvPr id="75883" name="Rectangle 2156"/>
            <p:cNvSpPr>
              <a:spLocks noChangeArrowheads="1"/>
            </p:cNvSpPr>
            <p:nvPr/>
          </p:nvSpPr>
          <p:spPr bwMode="auto">
            <a:xfrm>
              <a:off x="2357" y="3212"/>
              <a:ext cx="42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FF0000"/>
                  </a:solidFill>
                  <a:latin typeface="Arial" panose="020B0604020202020204" pitchFamily="34" charset="0"/>
                  <a:cs typeface="Arial" panose="020B0604020202020204" pitchFamily="34" charset="0"/>
                </a:rPr>
                <a:t>active </a:t>
              </a:r>
              <a:endParaRPr lang="en-US">
                <a:latin typeface="Arial" panose="020B0604020202020204" pitchFamily="34" charset="0"/>
                <a:cs typeface="Arial" panose="020B0604020202020204" pitchFamily="34" charset="0"/>
              </a:endParaRPr>
            </a:p>
          </p:txBody>
        </p:sp>
        <p:sp>
          <p:nvSpPr>
            <p:cNvPr id="75884" name="Rectangle 2157"/>
            <p:cNvSpPr>
              <a:spLocks noChangeArrowheads="1"/>
            </p:cNvSpPr>
            <p:nvPr/>
          </p:nvSpPr>
          <p:spPr bwMode="auto">
            <a:xfrm>
              <a:off x="1987" y="3380"/>
              <a:ext cx="83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FF0000"/>
                  </a:solidFill>
                  <a:latin typeface="Arial" panose="020B0604020202020204" pitchFamily="34" charset="0"/>
                  <a:cs typeface="Arial" panose="020B0604020202020204" pitchFamily="34" charset="0"/>
                </a:rPr>
                <a:t>maintenance</a:t>
              </a:r>
              <a:endParaRPr lang="en-US">
                <a:latin typeface="Arial" panose="020B0604020202020204" pitchFamily="34" charset="0"/>
                <a:cs typeface="Arial" panose="020B0604020202020204" pitchFamily="34" charset="0"/>
              </a:endParaRPr>
            </a:p>
          </p:txBody>
        </p:sp>
        <p:sp>
          <p:nvSpPr>
            <p:cNvPr id="75885" name="Rectangle 2158"/>
            <p:cNvSpPr>
              <a:spLocks noChangeArrowheads="1"/>
            </p:cNvSpPr>
            <p:nvPr/>
          </p:nvSpPr>
          <p:spPr bwMode="auto">
            <a:xfrm>
              <a:off x="1955" y="2803"/>
              <a:ext cx="919"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75886" name="Rectangle 2159"/>
            <p:cNvSpPr>
              <a:spLocks noChangeArrowheads="1"/>
            </p:cNvSpPr>
            <p:nvPr/>
          </p:nvSpPr>
          <p:spPr bwMode="auto">
            <a:xfrm>
              <a:off x="2174" y="2806"/>
              <a:ext cx="44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a:solidFill>
                    <a:srgbClr val="000000"/>
                  </a:solidFill>
                  <a:latin typeface="Arial" panose="020B0604020202020204" pitchFamily="34" charset="0"/>
                  <a:cs typeface="Arial" panose="020B0604020202020204" pitchFamily="34" charset="0"/>
                </a:rPr>
                <a:t>Status</a:t>
              </a:r>
              <a:endParaRPr lang="en-US">
                <a:latin typeface="Arial" panose="020B0604020202020204" pitchFamily="34" charset="0"/>
                <a:cs typeface="Arial" panose="020B0604020202020204" pitchFamily="34" charset="0"/>
              </a:endParaRPr>
            </a:p>
          </p:txBody>
        </p:sp>
        <p:sp>
          <p:nvSpPr>
            <p:cNvPr id="75887" name="Rectangle 2161"/>
            <p:cNvSpPr>
              <a:spLocks noChangeArrowheads="1"/>
            </p:cNvSpPr>
            <p:nvPr/>
          </p:nvSpPr>
          <p:spPr bwMode="auto">
            <a:xfrm>
              <a:off x="1829" y="3087"/>
              <a:ext cx="1174" cy="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75888" name="Rectangle 2162"/>
            <p:cNvSpPr>
              <a:spLocks noChangeArrowheads="1"/>
            </p:cNvSpPr>
            <p:nvPr/>
          </p:nvSpPr>
          <p:spPr bwMode="auto">
            <a:xfrm>
              <a:off x="2079" y="3212"/>
              <a:ext cx="22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FF0000"/>
                  </a:solidFill>
                  <a:latin typeface="Arial" panose="020B0604020202020204" pitchFamily="34" charset="0"/>
                  <a:cs typeface="Arial" panose="020B0604020202020204" pitchFamily="34" charset="0"/>
                </a:rPr>
                <a:t>Pro</a:t>
              </a:r>
              <a:endParaRPr lang="en-US">
                <a:latin typeface="Arial" panose="020B0604020202020204" pitchFamily="34" charset="0"/>
                <a:cs typeface="Arial" panose="020B0604020202020204" pitchFamily="34" charset="0"/>
              </a:endParaRPr>
            </a:p>
          </p:txBody>
        </p:sp>
        <p:sp>
          <p:nvSpPr>
            <p:cNvPr id="75889" name="Rectangle 2163"/>
            <p:cNvSpPr>
              <a:spLocks noChangeArrowheads="1"/>
            </p:cNvSpPr>
            <p:nvPr/>
          </p:nvSpPr>
          <p:spPr bwMode="auto">
            <a:xfrm>
              <a:off x="2296" y="3212"/>
              <a:ext cx="4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FF0000"/>
                  </a:solidFill>
                  <a:latin typeface="Arial" panose="020B0604020202020204" pitchFamily="34" charset="0"/>
                  <a:cs typeface="Arial" panose="020B0604020202020204" pitchFamily="34" charset="0"/>
                </a:rPr>
                <a:t>-</a:t>
              </a:r>
              <a:endParaRPr lang="en-US">
                <a:latin typeface="Arial" panose="020B0604020202020204" pitchFamily="34" charset="0"/>
                <a:cs typeface="Arial" panose="020B0604020202020204" pitchFamily="34" charset="0"/>
              </a:endParaRPr>
            </a:p>
          </p:txBody>
        </p:sp>
        <p:sp>
          <p:nvSpPr>
            <p:cNvPr id="75890" name="Rectangle 2164"/>
            <p:cNvSpPr>
              <a:spLocks noChangeArrowheads="1"/>
            </p:cNvSpPr>
            <p:nvPr/>
          </p:nvSpPr>
          <p:spPr bwMode="auto">
            <a:xfrm>
              <a:off x="2357" y="3212"/>
              <a:ext cx="42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FF0000"/>
                  </a:solidFill>
                  <a:latin typeface="Arial" panose="020B0604020202020204" pitchFamily="34" charset="0"/>
                  <a:cs typeface="Arial" panose="020B0604020202020204" pitchFamily="34" charset="0"/>
                </a:rPr>
                <a:t>active </a:t>
              </a:r>
              <a:endParaRPr lang="en-US">
                <a:latin typeface="Arial" panose="020B0604020202020204" pitchFamily="34" charset="0"/>
                <a:cs typeface="Arial" panose="020B0604020202020204" pitchFamily="34" charset="0"/>
              </a:endParaRPr>
            </a:p>
          </p:txBody>
        </p:sp>
        <p:sp>
          <p:nvSpPr>
            <p:cNvPr id="75891" name="Rectangle 2165"/>
            <p:cNvSpPr>
              <a:spLocks noChangeArrowheads="1"/>
            </p:cNvSpPr>
            <p:nvPr/>
          </p:nvSpPr>
          <p:spPr bwMode="auto">
            <a:xfrm>
              <a:off x="1987" y="3380"/>
              <a:ext cx="83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FF0000"/>
                  </a:solidFill>
                  <a:latin typeface="Arial" panose="020B0604020202020204" pitchFamily="34" charset="0"/>
                  <a:cs typeface="Arial" panose="020B0604020202020204" pitchFamily="34" charset="0"/>
                </a:rPr>
                <a:t>maintenance</a:t>
              </a:r>
              <a:endParaRPr lang="en-US">
                <a:latin typeface="Arial" panose="020B0604020202020204" pitchFamily="34" charset="0"/>
                <a:cs typeface="Arial" panose="020B0604020202020204" pitchFamily="34" charset="0"/>
              </a:endParaRPr>
            </a:p>
          </p:txBody>
        </p:sp>
        <p:grpSp>
          <p:nvGrpSpPr>
            <p:cNvPr id="75892" name="Group 2178"/>
            <p:cNvGrpSpPr>
              <a:grpSpLocks/>
            </p:cNvGrpSpPr>
            <p:nvPr/>
          </p:nvGrpSpPr>
          <p:grpSpPr bwMode="auto">
            <a:xfrm>
              <a:off x="2918" y="1965"/>
              <a:ext cx="965" cy="764"/>
              <a:chOff x="2918" y="1965"/>
              <a:chExt cx="965" cy="764"/>
            </a:xfrm>
          </p:grpSpPr>
          <p:sp>
            <p:nvSpPr>
              <p:cNvPr id="75893" name="Rectangle 2166"/>
              <p:cNvSpPr>
                <a:spLocks noChangeArrowheads="1"/>
              </p:cNvSpPr>
              <p:nvPr/>
            </p:nvSpPr>
            <p:spPr bwMode="auto">
              <a:xfrm>
                <a:off x="2960" y="1965"/>
                <a:ext cx="920"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75894" name="Rectangle 2167"/>
              <p:cNvSpPr>
                <a:spLocks noChangeArrowheads="1"/>
              </p:cNvSpPr>
              <p:nvPr/>
            </p:nvSpPr>
            <p:spPr bwMode="auto">
              <a:xfrm>
                <a:off x="3263" y="1968"/>
                <a:ext cx="28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a:solidFill>
                      <a:srgbClr val="000000"/>
                    </a:solidFill>
                    <a:latin typeface="Arial" panose="020B0604020202020204" pitchFamily="34" charset="0"/>
                    <a:cs typeface="Arial" panose="020B0604020202020204" pitchFamily="34" charset="0"/>
                  </a:rPr>
                  <a:t>Star</a:t>
                </a:r>
                <a:endParaRPr lang="en-US">
                  <a:latin typeface="Arial" panose="020B0604020202020204" pitchFamily="34" charset="0"/>
                  <a:cs typeface="Arial" panose="020B0604020202020204" pitchFamily="34" charset="0"/>
                </a:endParaRPr>
              </a:p>
            </p:txBody>
          </p:sp>
          <p:sp>
            <p:nvSpPr>
              <p:cNvPr id="75895" name="Rectangle 2169"/>
              <p:cNvSpPr>
                <a:spLocks noChangeArrowheads="1"/>
              </p:cNvSpPr>
              <p:nvPr/>
            </p:nvSpPr>
            <p:spPr bwMode="auto">
              <a:xfrm>
                <a:off x="2918" y="2342"/>
                <a:ext cx="965" cy="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75896" name="Rectangle 2170"/>
              <p:cNvSpPr>
                <a:spLocks noChangeArrowheads="1"/>
              </p:cNvSpPr>
              <p:nvPr/>
            </p:nvSpPr>
            <p:spPr bwMode="auto">
              <a:xfrm>
                <a:off x="3100" y="2366"/>
                <a:ext cx="63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FF0000"/>
                    </a:solidFill>
                    <a:latin typeface="Arial" panose="020B0604020202020204" pitchFamily="34" charset="0"/>
                    <a:cs typeface="Arial" panose="020B0604020202020204" pitchFamily="34" charset="0"/>
                  </a:rPr>
                  <a:t>Selective </a:t>
                </a:r>
                <a:endParaRPr lang="en-US">
                  <a:latin typeface="Arial" panose="020B0604020202020204" pitchFamily="34" charset="0"/>
                  <a:cs typeface="Arial" panose="020B0604020202020204" pitchFamily="34" charset="0"/>
                </a:endParaRPr>
              </a:p>
            </p:txBody>
          </p:sp>
          <p:sp>
            <p:nvSpPr>
              <p:cNvPr id="75897" name="Rectangle 2171"/>
              <p:cNvSpPr>
                <a:spLocks noChangeArrowheads="1"/>
              </p:cNvSpPr>
              <p:nvPr/>
            </p:nvSpPr>
            <p:spPr bwMode="auto">
              <a:xfrm>
                <a:off x="3028" y="2534"/>
                <a:ext cx="74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FF0000"/>
                    </a:solidFill>
                    <a:latin typeface="Arial" panose="020B0604020202020204" pitchFamily="34" charset="0"/>
                    <a:cs typeface="Arial" panose="020B0604020202020204" pitchFamily="34" charset="0"/>
                  </a:rPr>
                  <a:t>investment </a:t>
                </a:r>
                <a:endParaRPr lang="en-US">
                  <a:latin typeface="Arial" panose="020B0604020202020204" pitchFamily="34" charset="0"/>
                  <a:cs typeface="Arial" panose="020B0604020202020204" pitchFamily="34" charset="0"/>
                </a:endParaRPr>
              </a:p>
            </p:txBody>
          </p:sp>
          <p:sp>
            <p:nvSpPr>
              <p:cNvPr id="75898" name="Rectangle 2172"/>
              <p:cNvSpPr>
                <a:spLocks noChangeArrowheads="1"/>
              </p:cNvSpPr>
              <p:nvPr/>
            </p:nvSpPr>
            <p:spPr bwMode="auto">
              <a:xfrm>
                <a:off x="2960" y="1965"/>
                <a:ext cx="920"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75899" name="Rectangle 2173"/>
              <p:cNvSpPr>
                <a:spLocks noChangeArrowheads="1"/>
              </p:cNvSpPr>
              <p:nvPr/>
            </p:nvSpPr>
            <p:spPr bwMode="auto">
              <a:xfrm>
                <a:off x="3263" y="1968"/>
                <a:ext cx="28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a:solidFill>
                      <a:srgbClr val="000000"/>
                    </a:solidFill>
                    <a:latin typeface="Arial" panose="020B0604020202020204" pitchFamily="34" charset="0"/>
                    <a:cs typeface="Arial" panose="020B0604020202020204" pitchFamily="34" charset="0"/>
                  </a:rPr>
                  <a:t>Star</a:t>
                </a:r>
                <a:endParaRPr lang="en-US">
                  <a:latin typeface="Arial" panose="020B0604020202020204" pitchFamily="34" charset="0"/>
                  <a:cs typeface="Arial" panose="020B0604020202020204" pitchFamily="34" charset="0"/>
                </a:endParaRPr>
              </a:p>
            </p:txBody>
          </p:sp>
          <p:sp>
            <p:nvSpPr>
              <p:cNvPr id="75900" name="Rectangle 2175"/>
              <p:cNvSpPr>
                <a:spLocks noChangeArrowheads="1"/>
              </p:cNvSpPr>
              <p:nvPr/>
            </p:nvSpPr>
            <p:spPr bwMode="auto">
              <a:xfrm>
                <a:off x="2918" y="2342"/>
                <a:ext cx="965" cy="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75901" name="Rectangle 2176"/>
              <p:cNvSpPr>
                <a:spLocks noChangeArrowheads="1"/>
              </p:cNvSpPr>
              <p:nvPr/>
            </p:nvSpPr>
            <p:spPr bwMode="auto">
              <a:xfrm>
                <a:off x="3105" y="2366"/>
                <a:ext cx="63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FF0000"/>
                    </a:solidFill>
                    <a:latin typeface="Arial" panose="020B0604020202020204" pitchFamily="34" charset="0"/>
                    <a:cs typeface="Arial" panose="020B0604020202020204" pitchFamily="34" charset="0"/>
                  </a:rPr>
                  <a:t>Selective </a:t>
                </a:r>
                <a:endParaRPr lang="en-US">
                  <a:latin typeface="Arial" panose="020B0604020202020204" pitchFamily="34" charset="0"/>
                  <a:cs typeface="Arial" panose="020B0604020202020204" pitchFamily="34" charset="0"/>
                </a:endParaRPr>
              </a:p>
            </p:txBody>
          </p:sp>
          <p:sp>
            <p:nvSpPr>
              <p:cNvPr id="75902" name="Rectangle 2177"/>
              <p:cNvSpPr>
                <a:spLocks noChangeArrowheads="1"/>
              </p:cNvSpPr>
              <p:nvPr/>
            </p:nvSpPr>
            <p:spPr bwMode="auto">
              <a:xfrm>
                <a:off x="3028" y="2534"/>
                <a:ext cx="74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FF0000"/>
                    </a:solidFill>
                    <a:latin typeface="Arial" panose="020B0604020202020204" pitchFamily="34" charset="0"/>
                    <a:cs typeface="Arial" panose="020B0604020202020204" pitchFamily="34" charset="0"/>
                  </a:rPr>
                  <a:t>investment </a:t>
                </a:r>
                <a:endParaRPr lang="en-US">
                  <a:latin typeface="Arial" panose="020B0604020202020204" pitchFamily="34" charset="0"/>
                  <a:cs typeface="Arial" panose="020B0604020202020204" pitchFamily="34" charset="0"/>
                </a:endParaRPr>
              </a:p>
            </p:txBody>
          </p:sp>
        </p:grpSp>
      </p:grpSp>
      <p:sp>
        <p:nvSpPr>
          <p:cNvPr id="75818" name="Rectangle 2163"/>
          <p:cNvSpPr>
            <a:spLocks noChangeArrowheads="1"/>
          </p:cNvSpPr>
          <p:nvPr/>
        </p:nvSpPr>
        <p:spPr bwMode="auto">
          <a:xfrm>
            <a:off x="3797300" y="5251450"/>
            <a:ext cx="769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FF0000"/>
                </a:solidFill>
                <a:latin typeface="Arial" panose="020B0604020202020204" pitchFamily="34" charset="0"/>
                <a:cs typeface="Arial" panose="020B0604020202020204" pitchFamily="34" charset="0"/>
              </a:rPr>
              <a:t>-</a:t>
            </a:r>
            <a:endParaRPr lang="en-US">
              <a:latin typeface="Arial" panose="020B0604020202020204" pitchFamily="34" charset="0"/>
              <a:cs typeface="Arial" panose="020B0604020202020204" pitchFamily="34" charset="0"/>
            </a:endParaRPr>
          </a:p>
        </p:txBody>
      </p:sp>
      <p:sp>
        <p:nvSpPr>
          <p:cNvPr id="75819" name="Oval 2115"/>
          <p:cNvSpPr>
            <a:spLocks noChangeArrowheads="1"/>
          </p:cNvSpPr>
          <p:nvPr/>
        </p:nvSpPr>
        <p:spPr bwMode="auto">
          <a:xfrm>
            <a:off x="5143500" y="3357563"/>
            <a:ext cx="588963" cy="498475"/>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75820" name="Oval 2107"/>
          <p:cNvSpPr>
            <a:spLocks noChangeArrowheads="1"/>
          </p:cNvSpPr>
          <p:nvPr/>
        </p:nvSpPr>
        <p:spPr bwMode="auto">
          <a:xfrm>
            <a:off x="4714875" y="3071813"/>
            <a:ext cx="357188" cy="360362"/>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75822" name="TextBox 1"/>
          <p:cNvSpPr txBox="1">
            <a:spLocks noChangeArrowheads="1"/>
          </p:cNvSpPr>
          <p:nvPr/>
        </p:nvSpPr>
        <p:spPr bwMode="auto">
          <a:xfrm>
            <a:off x="2890838" y="6248400"/>
            <a:ext cx="3467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algn="ctr" eaLnBrk="0" fontAlgn="base" hangingPunct="0">
              <a:spcBef>
                <a:spcPct val="20000"/>
              </a:spcBef>
              <a:spcAft>
                <a:spcPct val="0"/>
              </a:spcAft>
              <a:buClr>
                <a:srgbClr val="FF3300"/>
              </a:buClr>
              <a:defRPr sz="2400">
                <a:solidFill>
                  <a:schemeClr val="tx1"/>
                </a:solidFill>
                <a:latin typeface="Verdana" pitchFamily="34" charset="0"/>
              </a:defRPr>
            </a:lvl6pPr>
            <a:lvl7pPr marL="2971800" indent="-228600" algn="ctr" eaLnBrk="0" fontAlgn="base" hangingPunct="0">
              <a:spcBef>
                <a:spcPct val="20000"/>
              </a:spcBef>
              <a:spcAft>
                <a:spcPct val="0"/>
              </a:spcAft>
              <a:buClr>
                <a:srgbClr val="FF3300"/>
              </a:buClr>
              <a:defRPr sz="2400">
                <a:solidFill>
                  <a:schemeClr val="tx1"/>
                </a:solidFill>
                <a:latin typeface="Verdana" pitchFamily="34" charset="0"/>
              </a:defRPr>
            </a:lvl7pPr>
            <a:lvl8pPr marL="3429000" indent="-228600" algn="ctr" eaLnBrk="0" fontAlgn="base" hangingPunct="0">
              <a:spcBef>
                <a:spcPct val="20000"/>
              </a:spcBef>
              <a:spcAft>
                <a:spcPct val="0"/>
              </a:spcAft>
              <a:buClr>
                <a:srgbClr val="FF3300"/>
              </a:buClr>
              <a:defRPr sz="2400">
                <a:solidFill>
                  <a:schemeClr val="tx1"/>
                </a:solidFill>
                <a:latin typeface="Verdana" pitchFamily="34" charset="0"/>
              </a:defRPr>
            </a:lvl8pPr>
            <a:lvl9pPr marL="3886200" indent="-228600" algn="ctr" eaLnBrk="0" fontAlgn="base" hangingPunct="0">
              <a:spcBef>
                <a:spcPct val="20000"/>
              </a:spcBef>
              <a:spcAft>
                <a:spcPct val="0"/>
              </a:spcAft>
              <a:buClr>
                <a:srgbClr val="FF3300"/>
              </a:buClr>
              <a:defRPr sz="2400">
                <a:solidFill>
                  <a:schemeClr val="tx1"/>
                </a:solidFill>
                <a:latin typeface="Verdana" pitchFamily="34" charset="0"/>
              </a:defRPr>
            </a:lvl9pPr>
          </a:lstStyle>
          <a:p>
            <a:pPr eaLnBrk="1" hangingPunct="1"/>
            <a:r>
              <a:rPr lang="en-GB" sz="1400">
                <a:latin typeface="Arial" panose="020B0604020202020204" pitchFamily="34" charset="0"/>
                <a:cs typeface="Arial" panose="020B0604020202020204" pitchFamily="34" charset="0"/>
              </a:rPr>
              <a:t>key: p= profit c= costs g= growth</a:t>
            </a:r>
          </a:p>
        </p:txBody>
      </p:sp>
      <p:sp>
        <p:nvSpPr>
          <p:cNvPr id="127" name="Slide Number Placeholder 2"/>
          <p:cNvSpPr>
            <a:spLocks noGrp="1"/>
          </p:cNvSpPr>
          <p:nvPr>
            <p:ph type="sldNum" sz="quarter" idx="12"/>
          </p:nvPr>
        </p:nvSpPr>
        <p:spPr>
          <a:xfrm>
            <a:off x="8636000" y="6445250"/>
            <a:ext cx="444500" cy="365125"/>
          </a:xfrm>
        </p:spPr>
        <p:txBody>
          <a:bodyPr/>
          <a:lstStyle/>
          <a:p>
            <a:pPr>
              <a:defRPr/>
            </a:pPr>
            <a:fld id="{344BAFD0-F2D5-49B2-9B8A-FCB034903132}" type="slidenum">
              <a:rPr lang="en-US" sz="1200" smtClean="0"/>
              <a:pPr>
                <a:defRPr/>
              </a:pPr>
              <a:t>44</a:t>
            </a:fld>
            <a:endParaRPr lang="en-US" sz="1200" dirty="0"/>
          </a:p>
        </p:txBody>
      </p:sp>
    </p:spTree>
    <p:extLst>
      <p:ext uri="{BB962C8B-B14F-4D97-AF65-F5344CB8AC3E}">
        <p14:creationId xmlns:p14="http://schemas.microsoft.com/office/powerpoint/2010/main" val="1957595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ectangle 91"/>
          <p:cNvSpPr/>
          <p:nvPr/>
        </p:nvSpPr>
        <p:spPr>
          <a:xfrm>
            <a:off x="7082880" y="5988051"/>
            <a:ext cx="2660662" cy="11144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6619056" y="-58100"/>
            <a:ext cx="2660662" cy="11144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6129" name="Group 2"/>
          <p:cNvGrpSpPr>
            <a:grpSpLocks/>
          </p:cNvGrpSpPr>
          <p:nvPr/>
        </p:nvGrpSpPr>
        <p:grpSpPr bwMode="auto">
          <a:xfrm>
            <a:off x="95250" y="114300"/>
            <a:ext cx="6257925" cy="6648450"/>
            <a:chOff x="60" y="72"/>
            <a:chExt cx="3942" cy="4188"/>
          </a:xfrm>
        </p:grpSpPr>
        <p:sp>
          <p:nvSpPr>
            <p:cNvPr id="176173" name="Rectangle 3"/>
            <p:cNvSpPr>
              <a:spLocks noChangeArrowheads="1"/>
            </p:cNvSpPr>
            <p:nvPr/>
          </p:nvSpPr>
          <p:spPr bwMode="auto">
            <a:xfrm>
              <a:off x="60" y="72"/>
              <a:ext cx="3942" cy="4188"/>
            </a:xfrm>
            <a:prstGeom prst="rect">
              <a:avLst/>
            </a:prstGeom>
            <a:solidFill>
              <a:srgbClr val="C0C0C0"/>
            </a:solidFill>
            <a:ln w="12700">
              <a:solidFill>
                <a:srgbClr val="C0C0C0"/>
              </a:solidFill>
              <a:miter lim="800000"/>
              <a:headEnd type="none" w="sm" len="sm"/>
              <a:tailEnd type="none" w="sm" len="sm"/>
            </a:ln>
          </p:spPr>
          <p:txBody>
            <a:bodyPr wrap="none" anchor="ctr"/>
            <a:lstStyle/>
            <a:p>
              <a:pPr algn="ctr" defTabSz="762000" eaLnBrk="0" hangingPunct="0"/>
              <a:endParaRPr lang="en-US" sz="1400">
                <a:latin typeface="Tahoma" pitchFamily="34" charset="0"/>
              </a:endParaRPr>
            </a:p>
          </p:txBody>
        </p:sp>
        <p:sp>
          <p:nvSpPr>
            <p:cNvPr id="176174" name="Rectangle 4"/>
            <p:cNvSpPr>
              <a:spLocks noChangeArrowheads="1"/>
            </p:cNvSpPr>
            <p:nvPr/>
          </p:nvSpPr>
          <p:spPr bwMode="auto">
            <a:xfrm>
              <a:off x="84" y="936"/>
              <a:ext cx="3894" cy="3000"/>
            </a:xfrm>
            <a:prstGeom prst="rect">
              <a:avLst/>
            </a:prstGeom>
            <a:solidFill>
              <a:schemeClr val="bg1"/>
            </a:solidFill>
            <a:ln w="12700">
              <a:solidFill>
                <a:srgbClr val="5F5F5F"/>
              </a:solidFill>
              <a:miter lim="800000"/>
              <a:headEnd type="none" w="sm" len="sm"/>
              <a:tailEnd type="none" w="sm" len="sm"/>
            </a:ln>
          </p:spPr>
          <p:txBody>
            <a:bodyPr wrap="none" anchor="ctr"/>
            <a:lstStyle/>
            <a:p>
              <a:pPr eaLnBrk="0" hangingPunct="0"/>
              <a:endParaRPr lang="en-US"/>
            </a:p>
          </p:txBody>
        </p:sp>
        <p:grpSp>
          <p:nvGrpSpPr>
            <p:cNvPr id="176175" name="Group 5"/>
            <p:cNvGrpSpPr>
              <a:grpSpLocks/>
            </p:cNvGrpSpPr>
            <p:nvPr/>
          </p:nvGrpSpPr>
          <p:grpSpPr bwMode="auto">
            <a:xfrm>
              <a:off x="436" y="1143"/>
              <a:ext cx="3318" cy="2725"/>
              <a:chOff x="376" y="1095"/>
              <a:chExt cx="3318" cy="2725"/>
            </a:xfrm>
          </p:grpSpPr>
          <p:sp>
            <p:nvSpPr>
              <p:cNvPr id="176209" name="Rectangle 6"/>
              <p:cNvSpPr>
                <a:spLocks noChangeArrowheads="1"/>
              </p:cNvSpPr>
              <p:nvPr/>
            </p:nvSpPr>
            <p:spPr bwMode="auto">
              <a:xfrm>
                <a:off x="698" y="1164"/>
                <a:ext cx="2899" cy="2325"/>
              </a:xfrm>
              <a:prstGeom prst="rect">
                <a:avLst/>
              </a:prstGeom>
              <a:solidFill>
                <a:schemeClr val="bg1"/>
              </a:solidFill>
              <a:ln w="25400">
                <a:solidFill>
                  <a:schemeClr val="tx1"/>
                </a:solidFill>
                <a:miter lim="800000"/>
                <a:headEnd/>
                <a:tailEnd/>
              </a:ln>
            </p:spPr>
            <p:txBody>
              <a:bodyPr wrap="none" anchor="ctr"/>
              <a:lstStyle/>
              <a:p>
                <a:pPr eaLnBrk="0" hangingPunct="0"/>
                <a:endParaRPr lang="en-US"/>
              </a:p>
            </p:txBody>
          </p:sp>
          <p:sp>
            <p:nvSpPr>
              <p:cNvPr id="176210" name="Line 7"/>
              <p:cNvSpPr>
                <a:spLocks noChangeShapeType="1"/>
              </p:cNvSpPr>
              <p:nvPr/>
            </p:nvSpPr>
            <p:spPr bwMode="auto">
              <a:xfrm>
                <a:off x="2148" y="1169"/>
                <a:ext cx="0" cy="2315"/>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76211" name="Line 8"/>
              <p:cNvSpPr>
                <a:spLocks noChangeShapeType="1"/>
              </p:cNvSpPr>
              <p:nvPr/>
            </p:nvSpPr>
            <p:spPr bwMode="auto">
              <a:xfrm>
                <a:off x="694" y="2326"/>
                <a:ext cx="2906"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76212" name="Rectangle 9"/>
              <p:cNvSpPr>
                <a:spLocks noChangeArrowheads="1"/>
              </p:cNvSpPr>
              <p:nvPr/>
            </p:nvSpPr>
            <p:spPr bwMode="auto">
              <a:xfrm>
                <a:off x="376" y="1095"/>
                <a:ext cx="310" cy="173"/>
              </a:xfrm>
              <a:prstGeom prst="rect">
                <a:avLst/>
              </a:prstGeom>
              <a:noFill/>
              <a:ln w="9525">
                <a:noFill/>
                <a:miter lim="800000"/>
                <a:headEnd/>
                <a:tailEnd/>
              </a:ln>
            </p:spPr>
            <p:txBody>
              <a:bodyPr wrap="none" lIns="92075" tIns="46038" rIns="92075" bIns="46038">
                <a:spAutoFit/>
              </a:bodyPr>
              <a:lstStyle/>
              <a:p>
                <a:pPr algn="r" defTabSz="762000" eaLnBrk="0" hangingPunct="0"/>
                <a:r>
                  <a:rPr lang="en-GB" sz="1200">
                    <a:latin typeface="Tahoma" pitchFamily="34" charset="0"/>
                  </a:rPr>
                  <a:t>High</a:t>
                </a:r>
                <a:endParaRPr lang="en-GB" sz="1800">
                  <a:latin typeface="Tahoma" pitchFamily="34" charset="0"/>
                </a:endParaRPr>
              </a:p>
            </p:txBody>
          </p:sp>
          <p:sp>
            <p:nvSpPr>
              <p:cNvPr id="176213" name="Rectangle 10"/>
              <p:cNvSpPr>
                <a:spLocks noChangeArrowheads="1"/>
              </p:cNvSpPr>
              <p:nvPr/>
            </p:nvSpPr>
            <p:spPr bwMode="auto">
              <a:xfrm>
                <a:off x="402" y="3348"/>
                <a:ext cx="287" cy="173"/>
              </a:xfrm>
              <a:prstGeom prst="rect">
                <a:avLst/>
              </a:prstGeom>
              <a:noFill/>
              <a:ln w="9525">
                <a:noFill/>
                <a:miter lim="800000"/>
                <a:headEnd/>
                <a:tailEnd/>
              </a:ln>
            </p:spPr>
            <p:txBody>
              <a:bodyPr wrap="none" lIns="92075" tIns="46038" rIns="92075" bIns="46038">
                <a:spAutoFit/>
              </a:bodyPr>
              <a:lstStyle/>
              <a:p>
                <a:pPr algn="r" defTabSz="762000" eaLnBrk="0" hangingPunct="0"/>
                <a:r>
                  <a:rPr lang="en-GB" sz="1200">
                    <a:latin typeface="Tahoma" pitchFamily="34" charset="0"/>
                  </a:rPr>
                  <a:t>Low</a:t>
                </a:r>
                <a:endParaRPr lang="en-GB" sz="1800">
                  <a:latin typeface="Tahoma" pitchFamily="34" charset="0"/>
                </a:endParaRPr>
              </a:p>
            </p:txBody>
          </p:sp>
          <p:sp>
            <p:nvSpPr>
              <p:cNvPr id="176214" name="Rectangle 11"/>
              <p:cNvSpPr>
                <a:spLocks noChangeArrowheads="1"/>
              </p:cNvSpPr>
              <p:nvPr/>
            </p:nvSpPr>
            <p:spPr bwMode="auto">
              <a:xfrm>
                <a:off x="1449" y="3628"/>
                <a:ext cx="1407" cy="192"/>
              </a:xfrm>
              <a:prstGeom prst="rect">
                <a:avLst/>
              </a:prstGeom>
              <a:noFill/>
              <a:ln w="9525">
                <a:noFill/>
                <a:miter lim="800000"/>
                <a:headEnd/>
                <a:tailEnd/>
              </a:ln>
            </p:spPr>
            <p:txBody>
              <a:bodyPr wrap="none" lIns="92075" tIns="46038" rIns="92075" bIns="46038">
                <a:spAutoFit/>
              </a:bodyPr>
              <a:lstStyle/>
              <a:p>
                <a:pPr algn="ctr" defTabSz="762000" eaLnBrk="0" hangingPunct="0"/>
                <a:r>
                  <a:rPr lang="en-GB" sz="1400">
                    <a:latin typeface="Tahoma" pitchFamily="34" charset="0"/>
                  </a:rPr>
                  <a:t>Relative client Satisfaction</a:t>
                </a:r>
              </a:p>
            </p:txBody>
          </p:sp>
          <p:sp>
            <p:nvSpPr>
              <p:cNvPr id="176215" name="Rectangle 12"/>
              <p:cNvSpPr>
                <a:spLocks noChangeArrowheads="1"/>
              </p:cNvSpPr>
              <p:nvPr/>
            </p:nvSpPr>
            <p:spPr bwMode="auto">
              <a:xfrm>
                <a:off x="3407" y="3480"/>
                <a:ext cx="287" cy="173"/>
              </a:xfrm>
              <a:prstGeom prst="rect">
                <a:avLst/>
              </a:prstGeom>
              <a:noFill/>
              <a:ln w="9525">
                <a:noFill/>
                <a:miter lim="800000"/>
                <a:headEnd/>
                <a:tailEnd/>
              </a:ln>
            </p:spPr>
            <p:txBody>
              <a:bodyPr wrap="none" lIns="92075" tIns="46038" rIns="92075" bIns="46038">
                <a:spAutoFit/>
              </a:bodyPr>
              <a:lstStyle/>
              <a:p>
                <a:pPr algn="r" defTabSz="762000" eaLnBrk="0" hangingPunct="0"/>
                <a:r>
                  <a:rPr lang="en-GB" sz="1200">
                    <a:latin typeface="Tahoma" pitchFamily="34" charset="0"/>
                  </a:rPr>
                  <a:t>Low</a:t>
                </a:r>
                <a:endParaRPr lang="en-GB" sz="1800">
                  <a:latin typeface="Tahoma" pitchFamily="34" charset="0"/>
                </a:endParaRPr>
              </a:p>
            </p:txBody>
          </p:sp>
          <p:sp>
            <p:nvSpPr>
              <p:cNvPr id="176216" name="Rectangle 13"/>
              <p:cNvSpPr>
                <a:spLocks noChangeArrowheads="1"/>
              </p:cNvSpPr>
              <p:nvPr/>
            </p:nvSpPr>
            <p:spPr bwMode="auto">
              <a:xfrm>
                <a:off x="559" y="3490"/>
                <a:ext cx="310" cy="173"/>
              </a:xfrm>
              <a:prstGeom prst="rect">
                <a:avLst/>
              </a:prstGeom>
              <a:noFill/>
              <a:ln w="9525">
                <a:noFill/>
                <a:miter lim="800000"/>
                <a:headEnd/>
                <a:tailEnd/>
              </a:ln>
            </p:spPr>
            <p:txBody>
              <a:bodyPr wrap="none" lIns="92075" tIns="46038" rIns="92075" bIns="46038">
                <a:spAutoFit/>
              </a:bodyPr>
              <a:lstStyle/>
              <a:p>
                <a:pPr algn="r" defTabSz="762000" eaLnBrk="0" hangingPunct="0"/>
                <a:r>
                  <a:rPr lang="en-GB" sz="1200">
                    <a:latin typeface="Tahoma" pitchFamily="34" charset="0"/>
                  </a:rPr>
                  <a:t>High</a:t>
                </a:r>
                <a:endParaRPr lang="en-GB" sz="1800">
                  <a:latin typeface="Tahoma" pitchFamily="34" charset="0"/>
                </a:endParaRPr>
              </a:p>
            </p:txBody>
          </p:sp>
        </p:grpSp>
        <p:sp>
          <p:nvSpPr>
            <p:cNvPr id="176176" name="Rectangle 14"/>
            <p:cNvSpPr>
              <a:spLocks noChangeArrowheads="1"/>
            </p:cNvSpPr>
            <p:nvPr/>
          </p:nvSpPr>
          <p:spPr bwMode="auto">
            <a:xfrm>
              <a:off x="96" y="108"/>
              <a:ext cx="3894" cy="216"/>
            </a:xfrm>
            <a:prstGeom prst="rect">
              <a:avLst/>
            </a:prstGeom>
            <a:solidFill>
              <a:srgbClr val="000099"/>
            </a:solidFill>
            <a:ln w="12700">
              <a:noFill/>
              <a:miter lim="800000"/>
              <a:headEnd type="none" w="sm" len="sm"/>
              <a:tailEnd type="none" w="sm" len="sm"/>
            </a:ln>
          </p:spPr>
          <p:txBody>
            <a:bodyPr wrap="none" anchor="ctr"/>
            <a:lstStyle/>
            <a:p>
              <a:pPr algn="ctr" defTabSz="762000" eaLnBrk="0" hangingPunct="0"/>
              <a:endParaRPr lang="en-US" sz="2000">
                <a:latin typeface="Tahoma" pitchFamily="34" charset="0"/>
              </a:endParaRPr>
            </a:p>
          </p:txBody>
        </p:sp>
        <p:grpSp>
          <p:nvGrpSpPr>
            <p:cNvPr id="176177" name="Group 15"/>
            <p:cNvGrpSpPr>
              <a:grpSpLocks/>
            </p:cNvGrpSpPr>
            <p:nvPr/>
          </p:nvGrpSpPr>
          <p:grpSpPr bwMode="auto">
            <a:xfrm>
              <a:off x="3360" y="132"/>
              <a:ext cx="594" cy="168"/>
              <a:chOff x="3540" y="84"/>
              <a:chExt cx="594" cy="168"/>
            </a:xfrm>
          </p:grpSpPr>
          <p:sp>
            <p:nvSpPr>
              <p:cNvPr id="176203" name="Rectangle 16"/>
              <p:cNvSpPr>
                <a:spLocks noChangeArrowheads="1"/>
              </p:cNvSpPr>
              <p:nvPr/>
            </p:nvSpPr>
            <p:spPr bwMode="auto">
              <a:xfrm>
                <a:off x="3966" y="84"/>
                <a:ext cx="168" cy="168"/>
              </a:xfrm>
              <a:prstGeom prst="rect">
                <a:avLst/>
              </a:prstGeom>
              <a:solidFill>
                <a:srgbClr val="C0C0C0"/>
              </a:solidFill>
              <a:ln w="12700">
                <a:noFill/>
                <a:miter lim="800000"/>
                <a:headEnd type="none" w="sm" len="sm"/>
                <a:tailEnd type="none" w="sm" len="sm"/>
              </a:ln>
              <a:effectLst>
                <a:prstShdw prst="shdw17" dist="17961" dir="13500000">
                  <a:srgbClr val="737373"/>
                </a:prstShdw>
              </a:effectLst>
            </p:spPr>
            <p:txBody>
              <a:bodyPr wrap="none" anchor="ctr"/>
              <a:lstStyle/>
              <a:p>
                <a:pPr algn="ctr" defTabSz="762000" eaLnBrk="0" hangingPunct="0"/>
                <a:r>
                  <a:rPr lang="en-US" sz="1600" b="1">
                    <a:latin typeface="Tahoma" pitchFamily="34" charset="0"/>
                  </a:rPr>
                  <a:t>X</a:t>
                </a:r>
                <a:endParaRPr lang="en-US" sz="2000">
                  <a:latin typeface="Tahoma" pitchFamily="34" charset="0"/>
                </a:endParaRPr>
              </a:p>
            </p:txBody>
          </p:sp>
          <p:sp>
            <p:nvSpPr>
              <p:cNvPr id="176204" name="Rectangle 17"/>
              <p:cNvSpPr>
                <a:spLocks noChangeArrowheads="1"/>
              </p:cNvSpPr>
              <p:nvPr/>
            </p:nvSpPr>
            <p:spPr bwMode="auto">
              <a:xfrm>
                <a:off x="3756" y="84"/>
                <a:ext cx="168" cy="168"/>
              </a:xfrm>
              <a:prstGeom prst="rect">
                <a:avLst/>
              </a:prstGeom>
              <a:solidFill>
                <a:srgbClr val="C0C0C0"/>
              </a:solidFill>
              <a:ln w="12700">
                <a:noFill/>
                <a:miter lim="800000"/>
                <a:headEnd type="none" w="sm" len="sm"/>
                <a:tailEnd type="none" w="sm" len="sm"/>
              </a:ln>
              <a:effectLst>
                <a:prstShdw prst="shdw17" dist="17961" dir="13500000">
                  <a:srgbClr val="737373"/>
                </a:prstShdw>
              </a:effectLst>
            </p:spPr>
            <p:txBody>
              <a:bodyPr wrap="none" anchor="ctr"/>
              <a:lstStyle/>
              <a:p>
                <a:pPr algn="ctr" defTabSz="762000" eaLnBrk="0" hangingPunct="0"/>
                <a:endParaRPr lang="en-US" sz="2000">
                  <a:latin typeface="Tahoma" pitchFamily="34" charset="0"/>
                </a:endParaRPr>
              </a:p>
            </p:txBody>
          </p:sp>
          <p:sp>
            <p:nvSpPr>
              <p:cNvPr id="176205" name="Rectangle 18"/>
              <p:cNvSpPr>
                <a:spLocks noChangeArrowheads="1"/>
              </p:cNvSpPr>
              <p:nvPr/>
            </p:nvSpPr>
            <p:spPr bwMode="auto">
              <a:xfrm>
                <a:off x="3772" y="104"/>
                <a:ext cx="134" cy="128"/>
              </a:xfrm>
              <a:prstGeom prst="rect">
                <a:avLst/>
              </a:prstGeom>
              <a:solidFill>
                <a:srgbClr val="C0C0C0"/>
              </a:solidFill>
              <a:ln w="12700">
                <a:solidFill>
                  <a:schemeClr val="tx1"/>
                </a:solidFill>
                <a:miter lim="800000"/>
                <a:headEnd type="none" w="sm" len="sm"/>
                <a:tailEnd type="none" w="sm" len="sm"/>
              </a:ln>
            </p:spPr>
            <p:txBody>
              <a:bodyPr wrap="none" anchor="ctr"/>
              <a:lstStyle/>
              <a:p>
                <a:pPr eaLnBrk="0" hangingPunct="0"/>
                <a:endParaRPr lang="en-US"/>
              </a:p>
            </p:txBody>
          </p:sp>
          <p:sp>
            <p:nvSpPr>
              <p:cNvPr id="176206" name="Line 19"/>
              <p:cNvSpPr>
                <a:spLocks noChangeShapeType="1"/>
              </p:cNvSpPr>
              <p:nvPr/>
            </p:nvSpPr>
            <p:spPr bwMode="auto">
              <a:xfrm flipH="1">
                <a:off x="3774" y="118"/>
                <a:ext cx="130" cy="0"/>
              </a:xfrm>
              <a:prstGeom prst="line">
                <a:avLst/>
              </a:prstGeom>
              <a:noFill/>
              <a:ln w="38100">
                <a:solidFill>
                  <a:schemeClr val="tx1"/>
                </a:solidFill>
                <a:round/>
                <a:headEnd type="none" w="sm" len="sm"/>
                <a:tailEnd type="none" w="sm" len="sm"/>
              </a:ln>
            </p:spPr>
            <p:txBody>
              <a:bodyPr wrap="none" anchor="ctr"/>
              <a:lstStyle/>
              <a:p>
                <a:endParaRPr lang="en-US"/>
              </a:p>
            </p:txBody>
          </p:sp>
          <p:sp>
            <p:nvSpPr>
              <p:cNvPr id="176207" name="Rectangle 20"/>
              <p:cNvSpPr>
                <a:spLocks noChangeArrowheads="1"/>
              </p:cNvSpPr>
              <p:nvPr/>
            </p:nvSpPr>
            <p:spPr bwMode="auto">
              <a:xfrm>
                <a:off x="3540" y="84"/>
                <a:ext cx="168" cy="168"/>
              </a:xfrm>
              <a:prstGeom prst="rect">
                <a:avLst/>
              </a:prstGeom>
              <a:solidFill>
                <a:srgbClr val="C0C0C0"/>
              </a:solidFill>
              <a:ln w="12700">
                <a:noFill/>
                <a:miter lim="800000"/>
                <a:headEnd type="none" w="sm" len="sm"/>
                <a:tailEnd type="none" w="sm" len="sm"/>
              </a:ln>
              <a:effectLst>
                <a:prstShdw prst="shdw17" dist="17961" dir="13500000">
                  <a:srgbClr val="737373"/>
                </a:prstShdw>
              </a:effectLst>
            </p:spPr>
            <p:txBody>
              <a:bodyPr wrap="none" anchor="ctr"/>
              <a:lstStyle/>
              <a:p>
                <a:pPr algn="ctr" defTabSz="762000" eaLnBrk="0" hangingPunct="0"/>
                <a:endParaRPr lang="en-US" sz="2000">
                  <a:latin typeface="Tahoma" pitchFamily="34" charset="0"/>
                </a:endParaRPr>
              </a:p>
            </p:txBody>
          </p:sp>
          <p:sp>
            <p:nvSpPr>
              <p:cNvPr id="176208" name="Line 21"/>
              <p:cNvSpPr>
                <a:spLocks noChangeShapeType="1"/>
              </p:cNvSpPr>
              <p:nvPr/>
            </p:nvSpPr>
            <p:spPr bwMode="auto">
              <a:xfrm flipH="1">
                <a:off x="3560" y="216"/>
                <a:ext cx="130" cy="0"/>
              </a:xfrm>
              <a:prstGeom prst="line">
                <a:avLst/>
              </a:prstGeom>
              <a:noFill/>
              <a:ln w="38100">
                <a:solidFill>
                  <a:schemeClr val="tx1"/>
                </a:solidFill>
                <a:round/>
                <a:headEnd type="none" w="sm" len="sm"/>
                <a:tailEnd type="none" w="sm" len="sm"/>
              </a:ln>
            </p:spPr>
            <p:txBody>
              <a:bodyPr wrap="none" anchor="ctr"/>
              <a:lstStyle/>
              <a:p>
                <a:endParaRPr lang="en-US"/>
              </a:p>
            </p:txBody>
          </p:sp>
        </p:grpSp>
        <p:sp>
          <p:nvSpPr>
            <p:cNvPr id="176178" name="Text Box 22"/>
            <p:cNvSpPr txBox="1">
              <a:spLocks noChangeArrowheads="1"/>
            </p:cNvSpPr>
            <p:nvPr/>
          </p:nvSpPr>
          <p:spPr bwMode="auto">
            <a:xfrm>
              <a:off x="158" y="99"/>
              <a:ext cx="2851" cy="192"/>
            </a:xfrm>
            <a:prstGeom prst="rect">
              <a:avLst/>
            </a:prstGeom>
            <a:noFill/>
            <a:ln w="12700">
              <a:noFill/>
              <a:miter lim="800000"/>
              <a:headEnd type="none" w="sm" len="sm"/>
              <a:tailEnd type="none" w="sm" len="sm"/>
            </a:ln>
          </p:spPr>
          <p:txBody>
            <a:bodyPr wrap="none">
              <a:spAutoFit/>
            </a:bodyPr>
            <a:lstStyle/>
            <a:p>
              <a:pPr defTabSz="762000" eaLnBrk="0" hangingPunct="0"/>
              <a:r>
                <a:rPr lang="en-US" sz="1400">
                  <a:solidFill>
                    <a:schemeClr val="bg1"/>
                  </a:solidFill>
                  <a:latin typeface="Tahoma" pitchFamily="34" charset="0"/>
                </a:rPr>
                <a:t>Key Account Selection Matrix Tool - KA Selection Matrix</a:t>
              </a:r>
            </a:p>
          </p:txBody>
        </p:sp>
        <p:sp>
          <p:nvSpPr>
            <p:cNvPr id="176179" name="Text Box 23"/>
            <p:cNvSpPr txBox="1">
              <a:spLocks noChangeArrowheads="1"/>
            </p:cNvSpPr>
            <p:nvPr/>
          </p:nvSpPr>
          <p:spPr bwMode="auto">
            <a:xfrm>
              <a:off x="158" y="339"/>
              <a:ext cx="381" cy="192"/>
            </a:xfrm>
            <a:prstGeom prst="rect">
              <a:avLst/>
            </a:prstGeom>
            <a:noFill/>
            <a:ln w="12700">
              <a:noFill/>
              <a:miter lim="800000"/>
              <a:headEnd type="none" w="sm" len="sm"/>
              <a:tailEnd type="none" w="sm" len="sm"/>
            </a:ln>
          </p:spPr>
          <p:txBody>
            <a:bodyPr wrap="none">
              <a:spAutoFit/>
            </a:bodyPr>
            <a:lstStyle/>
            <a:p>
              <a:pPr defTabSz="762000" eaLnBrk="0" hangingPunct="0"/>
              <a:r>
                <a:rPr lang="en-US" sz="1400">
                  <a:latin typeface="Tahoma" pitchFamily="34" charset="0"/>
                </a:rPr>
                <a:t>C</a:t>
              </a:r>
              <a:r>
                <a:rPr lang="en-US" sz="1400" u="sng">
                  <a:latin typeface="Tahoma" pitchFamily="34" charset="0"/>
                </a:rPr>
                <a:t>h</a:t>
              </a:r>
              <a:r>
                <a:rPr lang="en-US" sz="1400">
                  <a:latin typeface="Tahoma" pitchFamily="34" charset="0"/>
                </a:rPr>
                <a:t>art</a:t>
              </a:r>
            </a:p>
          </p:txBody>
        </p:sp>
        <p:sp>
          <p:nvSpPr>
            <p:cNvPr id="176180" name="Text Box 24"/>
            <p:cNvSpPr txBox="1">
              <a:spLocks noChangeArrowheads="1"/>
            </p:cNvSpPr>
            <p:nvPr/>
          </p:nvSpPr>
          <p:spPr bwMode="auto">
            <a:xfrm>
              <a:off x="158" y="537"/>
              <a:ext cx="853" cy="192"/>
            </a:xfrm>
            <a:prstGeom prst="rect">
              <a:avLst/>
            </a:prstGeom>
            <a:noFill/>
            <a:ln w="12700">
              <a:noFill/>
              <a:miter lim="800000"/>
              <a:headEnd type="none" w="sm" len="sm"/>
              <a:tailEnd type="none" w="sm" len="sm"/>
            </a:ln>
          </p:spPr>
          <p:txBody>
            <a:bodyPr wrap="none">
              <a:spAutoFit/>
            </a:bodyPr>
            <a:lstStyle/>
            <a:p>
              <a:pPr defTabSz="762000" eaLnBrk="0" hangingPunct="0"/>
              <a:r>
                <a:rPr lang="en-US" sz="1400">
                  <a:latin typeface="Tahoma" pitchFamily="34" charset="0"/>
                </a:rPr>
                <a:t>Display Spend:</a:t>
              </a:r>
            </a:p>
          </p:txBody>
        </p:sp>
        <p:sp>
          <p:nvSpPr>
            <p:cNvPr id="176181" name="Text Box 25"/>
            <p:cNvSpPr txBox="1">
              <a:spLocks noChangeArrowheads="1"/>
            </p:cNvSpPr>
            <p:nvPr/>
          </p:nvSpPr>
          <p:spPr bwMode="auto">
            <a:xfrm>
              <a:off x="158" y="741"/>
              <a:ext cx="846" cy="192"/>
            </a:xfrm>
            <a:prstGeom prst="rect">
              <a:avLst/>
            </a:prstGeom>
            <a:noFill/>
            <a:ln w="12700">
              <a:noFill/>
              <a:miter lim="800000"/>
              <a:headEnd type="none" w="sm" len="sm"/>
              <a:tailEnd type="none" w="sm" len="sm"/>
            </a:ln>
          </p:spPr>
          <p:txBody>
            <a:bodyPr wrap="none">
              <a:spAutoFit/>
            </a:bodyPr>
            <a:lstStyle/>
            <a:p>
              <a:pPr defTabSz="762000" eaLnBrk="0" hangingPunct="0"/>
              <a:r>
                <a:rPr lang="en-US" sz="1400">
                  <a:latin typeface="Tahoma" pitchFamily="34" charset="0"/>
                </a:rPr>
                <a:t>Display Group:</a:t>
              </a:r>
            </a:p>
          </p:txBody>
        </p:sp>
        <p:sp>
          <p:nvSpPr>
            <p:cNvPr id="299034" name="Rectangle 26"/>
            <p:cNvSpPr>
              <a:spLocks noChangeArrowheads="1"/>
            </p:cNvSpPr>
            <p:nvPr/>
          </p:nvSpPr>
          <p:spPr bwMode="auto">
            <a:xfrm>
              <a:off x="1008" y="750"/>
              <a:ext cx="1026" cy="174"/>
            </a:xfrm>
            <a:prstGeom prst="rect">
              <a:avLst/>
            </a:prstGeom>
            <a:solidFill>
              <a:schemeClr val="bg1"/>
            </a:solidFill>
            <a:ln w="12700">
              <a:noFill/>
              <a:miter lim="800000"/>
              <a:headEnd type="none" w="sm" len="sm"/>
              <a:tailEnd type="none" w="sm" len="sm"/>
            </a:ln>
            <a:effectLst>
              <a:prstShdw prst="shdw18" dist="17961" dir="13500000">
                <a:schemeClr val="bg1">
                  <a:gamma/>
                  <a:shade val="60000"/>
                  <a:invGamma/>
                </a:schemeClr>
              </a:prstShdw>
            </a:effectLst>
          </p:spPr>
          <p:txBody>
            <a:bodyPr wrap="none" anchor="ctr"/>
            <a:lstStyle/>
            <a:p>
              <a:pPr defTabSz="762000" eaLnBrk="0" hangingPunct="0">
                <a:defRPr/>
              </a:pPr>
              <a:r>
                <a:rPr lang="en-US" sz="1200">
                  <a:latin typeface="Tahoma" pitchFamily="34" charset="0"/>
                </a:rPr>
                <a:t>National</a:t>
              </a:r>
            </a:p>
          </p:txBody>
        </p:sp>
        <p:sp>
          <p:nvSpPr>
            <p:cNvPr id="299035" name="Rectangle 27"/>
            <p:cNvSpPr>
              <a:spLocks noChangeArrowheads="1"/>
            </p:cNvSpPr>
            <p:nvPr/>
          </p:nvSpPr>
          <p:spPr bwMode="auto">
            <a:xfrm>
              <a:off x="1008" y="540"/>
              <a:ext cx="1194" cy="174"/>
            </a:xfrm>
            <a:prstGeom prst="rect">
              <a:avLst/>
            </a:prstGeom>
            <a:solidFill>
              <a:schemeClr val="bg1"/>
            </a:solidFill>
            <a:ln w="12700">
              <a:noFill/>
              <a:miter lim="800000"/>
              <a:headEnd type="none" w="sm" len="sm"/>
              <a:tailEnd type="none" w="sm" len="sm"/>
            </a:ln>
            <a:effectLst>
              <a:prstShdw prst="shdw18" dist="17961" dir="13500000">
                <a:schemeClr val="bg1">
                  <a:gamma/>
                  <a:shade val="60000"/>
                  <a:invGamma/>
                </a:schemeClr>
              </a:prstShdw>
            </a:effectLst>
          </p:spPr>
          <p:txBody>
            <a:bodyPr wrap="none" anchor="ctr"/>
            <a:lstStyle/>
            <a:p>
              <a:pPr defTabSz="762000" eaLnBrk="0" hangingPunct="0">
                <a:defRPr/>
              </a:pPr>
              <a:r>
                <a:rPr lang="en-US" sz="1200">
                  <a:latin typeface="Tahoma" pitchFamily="34" charset="0"/>
                </a:rPr>
                <a:t>Spend with Us</a:t>
              </a:r>
            </a:p>
          </p:txBody>
        </p:sp>
        <p:sp>
          <p:nvSpPr>
            <p:cNvPr id="299036" name="Rectangle 28"/>
            <p:cNvSpPr>
              <a:spLocks noChangeArrowheads="1"/>
            </p:cNvSpPr>
            <p:nvPr/>
          </p:nvSpPr>
          <p:spPr bwMode="auto">
            <a:xfrm>
              <a:off x="2034" y="555"/>
              <a:ext cx="162" cy="154"/>
            </a:xfrm>
            <a:prstGeom prst="rect">
              <a:avLst/>
            </a:prstGeom>
            <a:solidFill>
              <a:schemeClr val="bg2"/>
            </a:solidFill>
            <a:ln w="12700">
              <a:noFill/>
              <a:miter lim="800000"/>
              <a:headEnd type="none" w="sm" len="sm"/>
              <a:tailEnd type="none" w="sm" len="sm"/>
            </a:ln>
            <a:effectLst>
              <a:prstShdw prst="shdw17" dist="17961" dir="2700000">
                <a:schemeClr val="bg2">
                  <a:gamma/>
                  <a:shade val="60000"/>
                  <a:invGamma/>
                </a:schemeClr>
              </a:prstShdw>
            </a:effectLst>
          </p:spPr>
          <p:txBody>
            <a:bodyPr wrap="none" anchor="ctr"/>
            <a:lstStyle/>
            <a:p>
              <a:pPr eaLnBrk="0" hangingPunct="0">
                <a:defRPr/>
              </a:pPr>
              <a:endParaRPr lang="en-GB"/>
            </a:p>
          </p:txBody>
        </p:sp>
        <p:sp>
          <p:nvSpPr>
            <p:cNvPr id="176185" name="AutoShape 29"/>
            <p:cNvSpPr>
              <a:spLocks noChangeArrowheads="1"/>
            </p:cNvSpPr>
            <p:nvPr/>
          </p:nvSpPr>
          <p:spPr bwMode="auto">
            <a:xfrm flipV="1">
              <a:off x="2064" y="586"/>
              <a:ext cx="108" cy="88"/>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pPr eaLnBrk="0" hangingPunct="0"/>
              <a:endParaRPr lang="en-US"/>
            </a:p>
          </p:txBody>
        </p:sp>
        <p:sp>
          <p:nvSpPr>
            <p:cNvPr id="299038" name="Rectangle 30"/>
            <p:cNvSpPr>
              <a:spLocks noChangeArrowheads="1"/>
            </p:cNvSpPr>
            <p:nvPr/>
          </p:nvSpPr>
          <p:spPr bwMode="auto">
            <a:xfrm>
              <a:off x="1866" y="767"/>
              <a:ext cx="162" cy="154"/>
            </a:xfrm>
            <a:prstGeom prst="rect">
              <a:avLst/>
            </a:prstGeom>
            <a:solidFill>
              <a:schemeClr val="bg2"/>
            </a:solidFill>
            <a:ln w="12700">
              <a:noFill/>
              <a:miter lim="800000"/>
              <a:headEnd type="none" w="sm" len="sm"/>
              <a:tailEnd type="none" w="sm" len="sm"/>
            </a:ln>
            <a:effectLst>
              <a:prstShdw prst="shdw17" dist="17961" dir="2700000">
                <a:schemeClr val="bg2">
                  <a:gamma/>
                  <a:shade val="60000"/>
                  <a:invGamma/>
                </a:schemeClr>
              </a:prstShdw>
            </a:effectLst>
          </p:spPr>
          <p:txBody>
            <a:bodyPr wrap="none" anchor="ctr"/>
            <a:lstStyle/>
            <a:p>
              <a:pPr eaLnBrk="0" hangingPunct="0">
                <a:defRPr/>
              </a:pPr>
              <a:endParaRPr lang="en-GB"/>
            </a:p>
          </p:txBody>
        </p:sp>
        <p:sp>
          <p:nvSpPr>
            <p:cNvPr id="176187" name="AutoShape 31"/>
            <p:cNvSpPr>
              <a:spLocks noChangeArrowheads="1"/>
            </p:cNvSpPr>
            <p:nvPr/>
          </p:nvSpPr>
          <p:spPr bwMode="auto">
            <a:xfrm flipV="1">
              <a:off x="1896" y="798"/>
              <a:ext cx="108" cy="88"/>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pPr eaLnBrk="0" hangingPunct="0"/>
              <a:endParaRPr lang="en-US"/>
            </a:p>
          </p:txBody>
        </p:sp>
        <p:sp>
          <p:nvSpPr>
            <p:cNvPr id="299040" name="Rectangle 32"/>
            <p:cNvSpPr>
              <a:spLocks noChangeArrowheads="1"/>
            </p:cNvSpPr>
            <p:nvPr/>
          </p:nvSpPr>
          <p:spPr bwMode="auto">
            <a:xfrm>
              <a:off x="132" y="3996"/>
              <a:ext cx="3678" cy="228"/>
            </a:xfrm>
            <a:prstGeom prst="rect">
              <a:avLst/>
            </a:prstGeom>
            <a:solidFill>
              <a:schemeClr val="bg2"/>
            </a:solidFill>
            <a:ln w="12700">
              <a:noFill/>
              <a:miter lim="800000"/>
              <a:headEnd type="none" w="sm" len="sm"/>
              <a:tailEnd type="none" w="sm" len="sm"/>
            </a:ln>
            <a:effectLst>
              <a:prstShdw prst="shdw18" dist="17961" dir="13500000">
                <a:schemeClr val="bg2">
                  <a:gamma/>
                  <a:shade val="60000"/>
                  <a:invGamma/>
                </a:schemeClr>
              </a:prstShdw>
            </a:effectLst>
          </p:spPr>
          <p:txBody>
            <a:bodyPr wrap="none" lIns="54000" tIns="10800" rIns="18000" bIns="10800" anchor="ctr"/>
            <a:lstStyle/>
            <a:p>
              <a:pPr defTabSz="762000" eaLnBrk="0" hangingPunct="0">
                <a:defRPr/>
              </a:pPr>
              <a:r>
                <a:rPr lang="en-US" sz="900" b="1">
                  <a:latin typeface="Tahoma" pitchFamily="34" charset="0"/>
                </a:rPr>
                <a:t>client: College Group  Relative client Satisfaction: 0.80  Account Attractiveness: 4.40 Spend</a:t>
              </a:r>
            </a:p>
          </p:txBody>
        </p:sp>
        <p:sp>
          <p:nvSpPr>
            <p:cNvPr id="176189" name="AutoShape 33" descr="Wide upward diagonal"/>
            <p:cNvSpPr>
              <a:spLocks noChangeArrowheads="1"/>
            </p:cNvSpPr>
            <p:nvPr/>
          </p:nvSpPr>
          <p:spPr bwMode="auto">
            <a:xfrm flipH="1">
              <a:off x="3846" y="4064"/>
              <a:ext cx="148" cy="152"/>
            </a:xfrm>
            <a:prstGeom prst="rtTriangle">
              <a:avLst/>
            </a:prstGeom>
            <a:pattFill prst="wdUpDiag">
              <a:fgClr>
                <a:srgbClr val="EAEAEA"/>
              </a:fgClr>
              <a:bgClr>
                <a:srgbClr val="5F5F5F"/>
              </a:bgClr>
            </a:pattFill>
            <a:ln w="12700">
              <a:noFill/>
              <a:miter lim="800000"/>
              <a:headEnd type="none" w="sm" len="sm"/>
              <a:tailEnd type="none" w="sm" len="sm"/>
            </a:ln>
          </p:spPr>
          <p:txBody>
            <a:bodyPr wrap="none" anchor="ctr"/>
            <a:lstStyle/>
            <a:p>
              <a:pPr eaLnBrk="0" hangingPunct="0"/>
              <a:endParaRPr lang="en-US"/>
            </a:p>
          </p:txBody>
        </p:sp>
        <p:sp>
          <p:nvSpPr>
            <p:cNvPr id="299042" name="Rectangle 34"/>
            <p:cNvSpPr>
              <a:spLocks noChangeArrowheads="1"/>
            </p:cNvSpPr>
            <p:nvPr/>
          </p:nvSpPr>
          <p:spPr bwMode="auto">
            <a:xfrm>
              <a:off x="2100" y="750"/>
              <a:ext cx="582" cy="174"/>
            </a:xfrm>
            <a:prstGeom prst="rect">
              <a:avLst/>
            </a:prstGeom>
            <a:solidFill>
              <a:schemeClr val="bg2"/>
            </a:solidFill>
            <a:ln w="12700">
              <a:noFill/>
              <a:miter lim="800000"/>
              <a:headEnd type="none" w="sm" len="sm"/>
              <a:tailEnd type="none" w="sm" len="sm"/>
            </a:ln>
            <a:effectLst>
              <a:prstShdw prst="shdw18" dist="17961" dir="13500000">
                <a:schemeClr val="bg2">
                  <a:gamma/>
                  <a:shade val="60000"/>
                  <a:invGamma/>
                </a:schemeClr>
              </a:prstShdw>
            </a:effectLst>
          </p:spPr>
          <p:txBody>
            <a:bodyPr wrap="none" lIns="18000" tIns="10800" rIns="18000" bIns="10800" anchor="ctr"/>
            <a:lstStyle/>
            <a:p>
              <a:pPr defTabSz="762000" eaLnBrk="0" hangingPunct="0">
                <a:defRPr/>
              </a:pPr>
              <a:r>
                <a:rPr lang="en-US" sz="1200">
                  <a:latin typeface="Tahoma" pitchFamily="34" charset="0"/>
                </a:rPr>
                <a:t>Show </a:t>
              </a:r>
              <a:r>
                <a:rPr lang="en-US" sz="1200" u="sng">
                  <a:latin typeface="Tahoma" pitchFamily="34" charset="0"/>
                </a:rPr>
                <a:t>G</a:t>
              </a:r>
              <a:r>
                <a:rPr lang="en-US" sz="1200">
                  <a:latin typeface="Tahoma" pitchFamily="34" charset="0"/>
                </a:rPr>
                <a:t>roups</a:t>
              </a:r>
            </a:p>
          </p:txBody>
        </p:sp>
        <p:sp>
          <p:nvSpPr>
            <p:cNvPr id="299043" name="Rectangle 35"/>
            <p:cNvSpPr>
              <a:spLocks noChangeArrowheads="1"/>
            </p:cNvSpPr>
            <p:nvPr/>
          </p:nvSpPr>
          <p:spPr bwMode="auto">
            <a:xfrm>
              <a:off x="2716" y="750"/>
              <a:ext cx="346" cy="174"/>
            </a:xfrm>
            <a:prstGeom prst="rect">
              <a:avLst/>
            </a:prstGeom>
            <a:solidFill>
              <a:schemeClr val="bg2"/>
            </a:solidFill>
            <a:ln w="12700">
              <a:noFill/>
              <a:miter lim="800000"/>
              <a:headEnd type="none" w="sm" len="sm"/>
              <a:tailEnd type="none" w="sm" len="sm"/>
            </a:ln>
            <a:effectLst>
              <a:prstShdw prst="shdw18" dist="17961" dir="13500000">
                <a:schemeClr val="bg2">
                  <a:gamma/>
                  <a:shade val="60000"/>
                  <a:invGamma/>
                </a:schemeClr>
              </a:prstShdw>
            </a:effectLst>
          </p:spPr>
          <p:txBody>
            <a:bodyPr wrap="none" lIns="18000" tIns="10800" rIns="18000" bIns="10800" anchor="ctr"/>
            <a:lstStyle/>
            <a:p>
              <a:pPr defTabSz="762000" eaLnBrk="0" hangingPunct="0">
                <a:defRPr/>
              </a:pPr>
              <a:r>
                <a:rPr lang="en-US" sz="1200" u="sng">
                  <a:latin typeface="Tahoma" pitchFamily="34" charset="0"/>
                </a:rPr>
                <a:t>R</a:t>
              </a:r>
              <a:r>
                <a:rPr lang="en-US" sz="1200">
                  <a:latin typeface="Tahoma" pitchFamily="34" charset="0"/>
                </a:rPr>
                <a:t>edraw</a:t>
              </a:r>
            </a:p>
          </p:txBody>
        </p:sp>
        <p:sp>
          <p:nvSpPr>
            <p:cNvPr id="176192" name="Rectangle 36"/>
            <p:cNvSpPr>
              <a:spLocks noChangeArrowheads="1"/>
            </p:cNvSpPr>
            <p:nvPr/>
          </p:nvSpPr>
          <p:spPr bwMode="auto">
            <a:xfrm rot="-5400000">
              <a:off x="-279" y="2249"/>
              <a:ext cx="1235" cy="192"/>
            </a:xfrm>
            <a:prstGeom prst="rect">
              <a:avLst/>
            </a:prstGeom>
            <a:noFill/>
            <a:ln w="9525">
              <a:noFill/>
              <a:miter lim="800000"/>
              <a:headEnd/>
              <a:tailEnd/>
            </a:ln>
          </p:spPr>
          <p:txBody>
            <a:bodyPr wrap="none" lIns="92075" tIns="46038" rIns="92075" bIns="46038">
              <a:spAutoFit/>
            </a:bodyPr>
            <a:lstStyle/>
            <a:p>
              <a:pPr algn="ctr" defTabSz="762000" eaLnBrk="0" hangingPunct="0"/>
              <a:r>
                <a:rPr lang="en-GB" sz="1400">
                  <a:latin typeface="Tahoma" pitchFamily="34" charset="0"/>
                </a:rPr>
                <a:t>Account Attractiveness</a:t>
              </a:r>
            </a:p>
          </p:txBody>
        </p:sp>
        <p:sp>
          <p:nvSpPr>
            <p:cNvPr id="176193" name="Oval 37"/>
            <p:cNvSpPr>
              <a:spLocks noChangeArrowheads="1"/>
            </p:cNvSpPr>
            <p:nvPr/>
          </p:nvSpPr>
          <p:spPr bwMode="auto">
            <a:xfrm>
              <a:off x="1428" y="1308"/>
              <a:ext cx="288" cy="288"/>
            </a:xfrm>
            <a:prstGeom prst="ellipse">
              <a:avLst/>
            </a:prstGeom>
            <a:solidFill>
              <a:srgbClr val="000099"/>
            </a:solidFill>
            <a:ln w="12700">
              <a:solidFill>
                <a:schemeClr val="tx1"/>
              </a:solidFill>
              <a:round/>
              <a:headEnd type="none" w="sm" len="sm"/>
              <a:tailEnd type="none" w="sm" len="sm"/>
            </a:ln>
          </p:spPr>
          <p:txBody>
            <a:bodyPr wrap="none" anchor="ctr"/>
            <a:lstStyle/>
            <a:p>
              <a:pPr algn="ctr" defTabSz="762000" eaLnBrk="0" hangingPunct="0"/>
              <a:r>
                <a:rPr lang="en-US" sz="1800" b="1">
                  <a:solidFill>
                    <a:schemeClr val="bg1"/>
                  </a:solidFill>
                  <a:latin typeface="Tahoma" pitchFamily="34" charset="0"/>
                </a:rPr>
                <a:t>2</a:t>
              </a:r>
              <a:endParaRPr lang="en-US" sz="1800" b="1">
                <a:latin typeface="Tahoma" pitchFamily="34" charset="0"/>
              </a:endParaRPr>
            </a:p>
          </p:txBody>
        </p:sp>
        <p:sp>
          <p:nvSpPr>
            <p:cNvPr id="176194" name="Oval 38"/>
            <p:cNvSpPr>
              <a:spLocks noChangeArrowheads="1"/>
            </p:cNvSpPr>
            <p:nvPr/>
          </p:nvSpPr>
          <p:spPr bwMode="auto">
            <a:xfrm>
              <a:off x="1452" y="1608"/>
              <a:ext cx="408" cy="408"/>
            </a:xfrm>
            <a:prstGeom prst="ellipse">
              <a:avLst/>
            </a:prstGeom>
            <a:solidFill>
              <a:srgbClr val="000099"/>
            </a:solidFill>
            <a:ln w="12700">
              <a:solidFill>
                <a:schemeClr val="tx1"/>
              </a:solidFill>
              <a:round/>
              <a:headEnd type="none" w="sm" len="sm"/>
              <a:tailEnd type="none" w="sm" len="sm"/>
            </a:ln>
          </p:spPr>
          <p:txBody>
            <a:bodyPr wrap="none" anchor="ctr"/>
            <a:lstStyle/>
            <a:p>
              <a:pPr algn="ctr" defTabSz="762000" eaLnBrk="0" hangingPunct="0"/>
              <a:r>
                <a:rPr lang="en-US" sz="1800" b="1">
                  <a:solidFill>
                    <a:schemeClr val="bg1"/>
                  </a:solidFill>
                  <a:latin typeface="Tahoma" pitchFamily="34" charset="0"/>
                </a:rPr>
                <a:t>4</a:t>
              </a:r>
              <a:endParaRPr lang="en-US" sz="1800" b="1">
                <a:latin typeface="Tahoma" pitchFamily="34" charset="0"/>
              </a:endParaRPr>
            </a:p>
          </p:txBody>
        </p:sp>
        <p:sp>
          <p:nvSpPr>
            <p:cNvPr id="176195" name="Oval 39"/>
            <p:cNvSpPr>
              <a:spLocks noChangeArrowheads="1"/>
            </p:cNvSpPr>
            <p:nvPr/>
          </p:nvSpPr>
          <p:spPr bwMode="auto">
            <a:xfrm>
              <a:off x="2064" y="1692"/>
              <a:ext cx="288" cy="288"/>
            </a:xfrm>
            <a:prstGeom prst="ellipse">
              <a:avLst/>
            </a:prstGeom>
            <a:solidFill>
              <a:srgbClr val="000099"/>
            </a:solidFill>
            <a:ln w="12700">
              <a:solidFill>
                <a:schemeClr val="tx1"/>
              </a:solidFill>
              <a:round/>
              <a:headEnd type="none" w="sm" len="sm"/>
              <a:tailEnd type="none" w="sm" len="sm"/>
            </a:ln>
          </p:spPr>
          <p:txBody>
            <a:bodyPr wrap="none" anchor="ctr"/>
            <a:lstStyle/>
            <a:p>
              <a:pPr algn="ctr" defTabSz="762000" eaLnBrk="0" hangingPunct="0"/>
              <a:r>
                <a:rPr lang="en-US" sz="1800" b="1">
                  <a:solidFill>
                    <a:schemeClr val="bg1"/>
                  </a:solidFill>
                  <a:latin typeface="Tahoma" pitchFamily="34" charset="0"/>
                </a:rPr>
                <a:t>12</a:t>
              </a:r>
              <a:endParaRPr lang="en-US" sz="1800" b="1">
                <a:latin typeface="Tahoma" pitchFamily="34" charset="0"/>
              </a:endParaRPr>
            </a:p>
          </p:txBody>
        </p:sp>
        <p:sp>
          <p:nvSpPr>
            <p:cNvPr id="176196" name="Oval 40"/>
            <p:cNvSpPr>
              <a:spLocks noChangeArrowheads="1"/>
            </p:cNvSpPr>
            <p:nvPr/>
          </p:nvSpPr>
          <p:spPr bwMode="auto">
            <a:xfrm>
              <a:off x="2304" y="1452"/>
              <a:ext cx="360" cy="360"/>
            </a:xfrm>
            <a:prstGeom prst="ellipse">
              <a:avLst/>
            </a:prstGeom>
            <a:solidFill>
              <a:srgbClr val="000099"/>
            </a:solidFill>
            <a:ln w="12700">
              <a:solidFill>
                <a:schemeClr val="tx1"/>
              </a:solidFill>
              <a:round/>
              <a:headEnd type="none" w="sm" len="sm"/>
              <a:tailEnd type="none" w="sm" len="sm"/>
            </a:ln>
          </p:spPr>
          <p:txBody>
            <a:bodyPr wrap="none" anchor="ctr"/>
            <a:lstStyle/>
            <a:p>
              <a:pPr algn="ctr" defTabSz="762000" eaLnBrk="0" hangingPunct="0"/>
              <a:r>
                <a:rPr lang="en-US" sz="1800" b="1">
                  <a:solidFill>
                    <a:schemeClr val="bg1"/>
                  </a:solidFill>
                  <a:latin typeface="Tahoma" pitchFamily="34" charset="0"/>
                </a:rPr>
                <a:t>7</a:t>
              </a:r>
              <a:endParaRPr lang="en-US" sz="1800" b="1">
                <a:latin typeface="Tahoma" pitchFamily="34" charset="0"/>
              </a:endParaRPr>
            </a:p>
          </p:txBody>
        </p:sp>
        <p:sp>
          <p:nvSpPr>
            <p:cNvPr id="176197" name="Oval 41"/>
            <p:cNvSpPr>
              <a:spLocks noChangeArrowheads="1"/>
            </p:cNvSpPr>
            <p:nvPr/>
          </p:nvSpPr>
          <p:spPr bwMode="auto">
            <a:xfrm>
              <a:off x="2928" y="1440"/>
              <a:ext cx="600" cy="600"/>
            </a:xfrm>
            <a:prstGeom prst="ellipse">
              <a:avLst/>
            </a:prstGeom>
            <a:solidFill>
              <a:srgbClr val="000099"/>
            </a:solidFill>
            <a:ln w="12700">
              <a:solidFill>
                <a:schemeClr val="tx1"/>
              </a:solidFill>
              <a:round/>
              <a:headEnd type="none" w="sm" len="sm"/>
              <a:tailEnd type="none" w="sm" len="sm"/>
            </a:ln>
          </p:spPr>
          <p:txBody>
            <a:bodyPr wrap="none" anchor="ctr"/>
            <a:lstStyle/>
            <a:p>
              <a:pPr algn="ctr" defTabSz="762000" eaLnBrk="0" hangingPunct="0"/>
              <a:r>
                <a:rPr lang="en-US" sz="1800" b="1">
                  <a:solidFill>
                    <a:schemeClr val="bg1"/>
                  </a:solidFill>
                  <a:latin typeface="Tahoma" pitchFamily="34" charset="0"/>
                </a:rPr>
                <a:t>10</a:t>
              </a:r>
              <a:endParaRPr lang="en-US" sz="1800" b="1">
                <a:latin typeface="Tahoma" pitchFamily="34" charset="0"/>
              </a:endParaRPr>
            </a:p>
          </p:txBody>
        </p:sp>
        <p:sp>
          <p:nvSpPr>
            <p:cNvPr id="176198" name="Oval 42"/>
            <p:cNvSpPr>
              <a:spLocks noChangeArrowheads="1"/>
            </p:cNvSpPr>
            <p:nvPr/>
          </p:nvSpPr>
          <p:spPr bwMode="auto">
            <a:xfrm>
              <a:off x="2508" y="2424"/>
              <a:ext cx="408" cy="408"/>
            </a:xfrm>
            <a:prstGeom prst="ellipse">
              <a:avLst/>
            </a:prstGeom>
            <a:solidFill>
              <a:srgbClr val="000099"/>
            </a:solidFill>
            <a:ln w="12700">
              <a:solidFill>
                <a:schemeClr val="tx1"/>
              </a:solidFill>
              <a:round/>
              <a:headEnd type="none" w="sm" len="sm"/>
              <a:tailEnd type="none" w="sm" len="sm"/>
            </a:ln>
          </p:spPr>
          <p:txBody>
            <a:bodyPr wrap="none" anchor="ctr"/>
            <a:lstStyle/>
            <a:p>
              <a:pPr algn="ctr" defTabSz="762000" eaLnBrk="0" hangingPunct="0"/>
              <a:r>
                <a:rPr lang="en-US" sz="1800" b="1">
                  <a:solidFill>
                    <a:schemeClr val="bg1"/>
                  </a:solidFill>
                  <a:latin typeface="Tahoma" pitchFamily="34" charset="0"/>
                </a:rPr>
                <a:t>3</a:t>
              </a:r>
              <a:endParaRPr lang="en-US" sz="1800" b="1">
                <a:latin typeface="Tahoma" pitchFamily="34" charset="0"/>
              </a:endParaRPr>
            </a:p>
          </p:txBody>
        </p:sp>
        <p:sp>
          <p:nvSpPr>
            <p:cNvPr id="176199" name="Oval 43"/>
            <p:cNvSpPr>
              <a:spLocks noChangeArrowheads="1"/>
            </p:cNvSpPr>
            <p:nvPr/>
          </p:nvSpPr>
          <p:spPr bwMode="auto">
            <a:xfrm>
              <a:off x="2292" y="2880"/>
              <a:ext cx="408" cy="408"/>
            </a:xfrm>
            <a:prstGeom prst="ellipse">
              <a:avLst/>
            </a:prstGeom>
            <a:solidFill>
              <a:srgbClr val="000099"/>
            </a:solidFill>
            <a:ln w="12700">
              <a:solidFill>
                <a:schemeClr val="tx1"/>
              </a:solidFill>
              <a:round/>
              <a:headEnd type="none" w="sm" len="sm"/>
              <a:tailEnd type="none" w="sm" len="sm"/>
            </a:ln>
          </p:spPr>
          <p:txBody>
            <a:bodyPr wrap="none" anchor="ctr"/>
            <a:lstStyle/>
            <a:p>
              <a:pPr algn="ctr" defTabSz="762000" eaLnBrk="0" hangingPunct="0"/>
              <a:r>
                <a:rPr lang="en-US" sz="1800" b="1">
                  <a:solidFill>
                    <a:schemeClr val="bg1"/>
                  </a:solidFill>
                  <a:latin typeface="Tahoma" pitchFamily="34" charset="0"/>
                </a:rPr>
                <a:t>8</a:t>
              </a:r>
              <a:endParaRPr lang="en-US" sz="1800" b="1">
                <a:latin typeface="Tahoma" pitchFamily="34" charset="0"/>
              </a:endParaRPr>
            </a:p>
          </p:txBody>
        </p:sp>
        <p:sp>
          <p:nvSpPr>
            <p:cNvPr id="176200" name="Oval 44"/>
            <p:cNvSpPr>
              <a:spLocks noChangeArrowheads="1"/>
            </p:cNvSpPr>
            <p:nvPr/>
          </p:nvSpPr>
          <p:spPr bwMode="auto">
            <a:xfrm>
              <a:off x="1800" y="2676"/>
              <a:ext cx="336" cy="336"/>
            </a:xfrm>
            <a:prstGeom prst="ellipse">
              <a:avLst/>
            </a:prstGeom>
            <a:solidFill>
              <a:srgbClr val="000099"/>
            </a:solidFill>
            <a:ln w="12700">
              <a:solidFill>
                <a:schemeClr val="tx1"/>
              </a:solidFill>
              <a:round/>
              <a:headEnd type="none" w="sm" len="sm"/>
              <a:tailEnd type="none" w="sm" len="sm"/>
            </a:ln>
          </p:spPr>
          <p:txBody>
            <a:bodyPr wrap="none" anchor="ctr"/>
            <a:lstStyle/>
            <a:p>
              <a:pPr algn="ctr" defTabSz="762000" eaLnBrk="0" hangingPunct="0"/>
              <a:r>
                <a:rPr lang="en-US" sz="1800" b="1">
                  <a:solidFill>
                    <a:schemeClr val="bg1"/>
                  </a:solidFill>
                  <a:latin typeface="Tahoma" pitchFamily="34" charset="0"/>
                </a:rPr>
                <a:t>6</a:t>
              </a:r>
              <a:endParaRPr lang="en-US" sz="1800" b="1">
                <a:latin typeface="Tahoma" pitchFamily="34" charset="0"/>
              </a:endParaRPr>
            </a:p>
          </p:txBody>
        </p:sp>
        <p:sp>
          <p:nvSpPr>
            <p:cNvPr id="176201" name="Oval 45"/>
            <p:cNvSpPr>
              <a:spLocks noChangeArrowheads="1"/>
            </p:cNvSpPr>
            <p:nvPr/>
          </p:nvSpPr>
          <p:spPr bwMode="auto">
            <a:xfrm>
              <a:off x="1716" y="2292"/>
              <a:ext cx="288" cy="288"/>
            </a:xfrm>
            <a:prstGeom prst="ellipse">
              <a:avLst/>
            </a:prstGeom>
            <a:solidFill>
              <a:srgbClr val="000099"/>
            </a:solidFill>
            <a:ln w="12700">
              <a:solidFill>
                <a:schemeClr val="tx1"/>
              </a:solidFill>
              <a:round/>
              <a:headEnd type="none" w="sm" len="sm"/>
              <a:tailEnd type="none" w="sm" len="sm"/>
            </a:ln>
          </p:spPr>
          <p:txBody>
            <a:bodyPr wrap="none" anchor="ctr"/>
            <a:lstStyle/>
            <a:p>
              <a:pPr algn="ctr" defTabSz="762000" eaLnBrk="0" hangingPunct="0"/>
              <a:r>
                <a:rPr lang="en-US" sz="1800" b="1">
                  <a:solidFill>
                    <a:schemeClr val="bg1"/>
                  </a:solidFill>
                  <a:latin typeface="Tahoma" pitchFamily="34" charset="0"/>
                </a:rPr>
                <a:t>5</a:t>
              </a:r>
              <a:endParaRPr lang="en-US" sz="1800" b="1">
                <a:latin typeface="Tahoma" pitchFamily="34" charset="0"/>
              </a:endParaRPr>
            </a:p>
          </p:txBody>
        </p:sp>
        <p:sp>
          <p:nvSpPr>
            <p:cNvPr id="176202" name="Oval 46"/>
            <p:cNvSpPr>
              <a:spLocks noChangeArrowheads="1"/>
            </p:cNvSpPr>
            <p:nvPr/>
          </p:nvSpPr>
          <p:spPr bwMode="auto">
            <a:xfrm>
              <a:off x="960" y="2604"/>
              <a:ext cx="360" cy="360"/>
            </a:xfrm>
            <a:prstGeom prst="ellipse">
              <a:avLst/>
            </a:prstGeom>
            <a:solidFill>
              <a:srgbClr val="000099"/>
            </a:solidFill>
            <a:ln w="12700">
              <a:solidFill>
                <a:schemeClr val="tx1"/>
              </a:solidFill>
              <a:round/>
              <a:headEnd type="none" w="sm" len="sm"/>
              <a:tailEnd type="none" w="sm" len="sm"/>
            </a:ln>
          </p:spPr>
          <p:txBody>
            <a:bodyPr wrap="none" anchor="ctr"/>
            <a:lstStyle/>
            <a:p>
              <a:pPr algn="ctr" defTabSz="762000" eaLnBrk="0" hangingPunct="0"/>
              <a:r>
                <a:rPr lang="en-US" sz="1800" b="1">
                  <a:solidFill>
                    <a:schemeClr val="bg1"/>
                  </a:solidFill>
                  <a:latin typeface="Tahoma" pitchFamily="34" charset="0"/>
                </a:rPr>
                <a:t>1</a:t>
              </a:r>
              <a:endParaRPr lang="en-US" sz="1800" b="1">
                <a:latin typeface="Tahoma" pitchFamily="34" charset="0"/>
              </a:endParaRPr>
            </a:p>
          </p:txBody>
        </p:sp>
      </p:grpSp>
      <p:grpSp>
        <p:nvGrpSpPr>
          <p:cNvPr id="176130" name="Group 47"/>
          <p:cNvGrpSpPr>
            <a:grpSpLocks/>
          </p:cNvGrpSpPr>
          <p:nvPr/>
        </p:nvGrpSpPr>
        <p:grpSpPr bwMode="auto">
          <a:xfrm>
            <a:off x="6411913" y="1047750"/>
            <a:ext cx="2635250" cy="5424488"/>
            <a:chOff x="4063" y="660"/>
            <a:chExt cx="1660" cy="3417"/>
          </a:xfrm>
        </p:grpSpPr>
        <p:grpSp>
          <p:nvGrpSpPr>
            <p:cNvPr id="176134" name="Group 48"/>
            <p:cNvGrpSpPr>
              <a:grpSpLocks/>
            </p:cNvGrpSpPr>
            <p:nvPr/>
          </p:nvGrpSpPr>
          <p:grpSpPr bwMode="auto">
            <a:xfrm>
              <a:off x="4063" y="660"/>
              <a:ext cx="1660" cy="1809"/>
              <a:chOff x="4015" y="372"/>
              <a:chExt cx="1660" cy="1809"/>
            </a:xfrm>
          </p:grpSpPr>
          <p:sp>
            <p:nvSpPr>
              <p:cNvPr id="176158" name="Rectangle 49"/>
              <p:cNvSpPr>
                <a:spLocks noChangeArrowheads="1"/>
              </p:cNvSpPr>
              <p:nvPr/>
            </p:nvSpPr>
            <p:spPr bwMode="auto">
              <a:xfrm>
                <a:off x="4590" y="1002"/>
                <a:ext cx="955" cy="326"/>
              </a:xfrm>
              <a:prstGeom prst="rect">
                <a:avLst/>
              </a:prstGeom>
              <a:noFill/>
              <a:ln w="9525">
                <a:noFill/>
                <a:miter lim="800000"/>
                <a:headEnd/>
                <a:tailEnd/>
              </a:ln>
            </p:spPr>
            <p:txBody>
              <a:bodyPr wrap="none" lIns="92075" tIns="46038" rIns="92075" bIns="46038">
                <a:spAutoFit/>
              </a:bodyPr>
              <a:lstStyle/>
              <a:p>
                <a:pPr algn="ctr" defTabSz="762000" eaLnBrk="0" hangingPunct="0">
                  <a:tabLst>
                    <a:tab pos="188913" algn="l"/>
                  </a:tabLst>
                </a:pPr>
                <a:r>
                  <a:rPr lang="en-GB" sz="1400">
                    <a:latin typeface="Tahoma" pitchFamily="34" charset="0"/>
                  </a:rPr>
                  <a:t>Supplementary</a:t>
                </a:r>
              </a:p>
              <a:p>
                <a:pPr algn="ctr" defTabSz="762000" eaLnBrk="0" hangingPunct="0">
                  <a:tabLst>
                    <a:tab pos="188913" algn="l"/>
                  </a:tabLst>
                </a:pPr>
                <a:r>
                  <a:rPr lang="en-GB" sz="1400">
                    <a:latin typeface="Tahoma" pitchFamily="34" charset="0"/>
                  </a:rPr>
                  <a:t>Service Elements</a:t>
                </a:r>
              </a:p>
            </p:txBody>
          </p:sp>
          <p:sp>
            <p:nvSpPr>
              <p:cNvPr id="176159" name="Line 50"/>
              <p:cNvSpPr>
                <a:spLocks noChangeShapeType="1"/>
              </p:cNvSpPr>
              <p:nvPr/>
            </p:nvSpPr>
            <p:spPr bwMode="auto">
              <a:xfrm>
                <a:off x="4637" y="1377"/>
                <a:ext cx="881"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76160" name="Rectangle 51"/>
              <p:cNvSpPr>
                <a:spLocks noChangeArrowheads="1"/>
              </p:cNvSpPr>
              <p:nvPr/>
            </p:nvSpPr>
            <p:spPr bwMode="auto">
              <a:xfrm>
                <a:off x="4015" y="372"/>
                <a:ext cx="1660" cy="1809"/>
              </a:xfrm>
              <a:prstGeom prst="rect">
                <a:avLst/>
              </a:prstGeom>
              <a:solidFill>
                <a:srgbClr val="C0C0C0"/>
              </a:solidFill>
              <a:ln w="12700">
                <a:solidFill>
                  <a:srgbClr val="C0C0C0"/>
                </a:solidFill>
                <a:miter lim="800000"/>
                <a:headEnd type="none" w="sm" len="sm"/>
                <a:tailEnd type="none" w="sm" len="sm"/>
              </a:ln>
            </p:spPr>
            <p:txBody>
              <a:bodyPr wrap="none" anchor="ctr"/>
              <a:lstStyle/>
              <a:p>
                <a:pPr algn="ctr" defTabSz="762000" eaLnBrk="0" hangingPunct="0"/>
                <a:endParaRPr lang="en-US" sz="1400">
                  <a:latin typeface="Tahoma" pitchFamily="34" charset="0"/>
                </a:endParaRPr>
              </a:p>
            </p:txBody>
          </p:sp>
          <p:sp>
            <p:nvSpPr>
              <p:cNvPr id="176161" name="Rectangle 52"/>
              <p:cNvSpPr>
                <a:spLocks noChangeArrowheads="1"/>
              </p:cNvSpPr>
              <p:nvPr/>
            </p:nvSpPr>
            <p:spPr bwMode="auto">
              <a:xfrm>
                <a:off x="4025" y="808"/>
                <a:ext cx="1640" cy="1192"/>
              </a:xfrm>
              <a:prstGeom prst="rect">
                <a:avLst/>
              </a:prstGeom>
              <a:solidFill>
                <a:schemeClr val="bg1"/>
              </a:solidFill>
              <a:ln w="12700">
                <a:solidFill>
                  <a:srgbClr val="5F5F5F"/>
                </a:solidFill>
                <a:miter lim="800000"/>
                <a:headEnd type="none" w="sm" len="sm"/>
                <a:tailEnd type="none" w="sm" len="sm"/>
              </a:ln>
            </p:spPr>
            <p:txBody>
              <a:bodyPr wrap="none" anchor="ctr"/>
              <a:lstStyle/>
              <a:p>
                <a:pPr defTabSz="762000" eaLnBrk="0" hangingPunct="0">
                  <a:tabLst>
                    <a:tab pos="285750" algn="l"/>
                    <a:tab pos="2381250" algn="r"/>
                  </a:tabLst>
                </a:pPr>
                <a:r>
                  <a:rPr lang="en-US" sz="1000"/>
                  <a:t>1	Alexander Smith	$14,000,000</a:t>
                </a:r>
              </a:p>
              <a:p>
                <a:pPr defTabSz="762000" eaLnBrk="0" hangingPunct="0">
                  <a:tabLst>
                    <a:tab pos="285750" algn="l"/>
                    <a:tab pos="2381250" algn="r"/>
                  </a:tabLst>
                </a:pPr>
                <a:r>
                  <a:rPr lang="en-US" sz="1000"/>
                  <a:t>2	Ash &amp; Williams	$13,000,000</a:t>
                </a:r>
              </a:p>
              <a:p>
                <a:pPr defTabSz="762000" eaLnBrk="0" hangingPunct="0">
                  <a:tabLst>
                    <a:tab pos="285750" algn="l"/>
                    <a:tab pos="2381250" algn="r"/>
                  </a:tabLst>
                </a:pPr>
                <a:r>
                  <a:rPr lang="en-US" sz="1000"/>
                  <a:t>3	College Group	$12,000,000</a:t>
                </a:r>
              </a:p>
              <a:p>
                <a:pPr defTabSz="762000" eaLnBrk="0" hangingPunct="0">
                  <a:tabLst>
                    <a:tab pos="285750" algn="l"/>
                    <a:tab pos="2381250" algn="r"/>
                  </a:tabLst>
                </a:pPr>
                <a:r>
                  <a:rPr lang="en-US" sz="1000"/>
                  <a:t>4	F T Group	$9,900,000</a:t>
                </a:r>
              </a:p>
              <a:p>
                <a:pPr defTabSz="762000" eaLnBrk="0" hangingPunct="0">
                  <a:tabLst>
                    <a:tab pos="285750" algn="l"/>
                    <a:tab pos="2381250" algn="r"/>
                  </a:tabLst>
                </a:pPr>
                <a:r>
                  <a:rPr lang="en-US" sz="1000"/>
                  <a:t>5	Harpers	$7,600,000</a:t>
                </a:r>
              </a:p>
              <a:p>
                <a:pPr defTabSz="762000" eaLnBrk="0" hangingPunct="0">
                  <a:tabLst>
                    <a:tab pos="285750" algn="l"/>
                    <a:tab pos="2381250" algn="r"/>
                  </a:tabLst>
                </a:pPr>
                <a:r>
                  <a:rPr lang="en-US" sz="1000"/>
                  <a:t>6	Parker	$9,400,000</a:t>
                </a:r>
              </a:p>
              <a:p>
                <a:pPr defTabSz="762000" eaLnBrk="0" hangingPunct="0">
                  <a:tabLst>
                    <a:tab pos="285750" algn="l"/>
                    <a:tab pos="2381250" algn="r"/>
                  </a:tabLst>
                </a:pPr>
                <a:r>
                  <a:rPr lang="en-US" sz="1000"/>
                  <a:t>7	Quality Insurers	$16,200,000</a:t>
                </a:r>
              </a:p>
              <a:p>
                <a:pPr defTabSz="762000" eaLnBrk="0" hangingPunct="0">
                  <a:tabLst>
                    <a:tab pos="285750" algn="l"/>
                    <a:tab pos="2381250" algn="r"/>
                  </a:tabLst>
                </a:pPr>
                <a:r>
                  <a:rPr lang="en-US" sz="1000"/>
                  <a:t>8	Randsome	$14,500,000</a:t>
                </a:r>
              </a:p>
              <a:p>
                <a:pPr defTabSz="762000" eaLnBrk="0" hangingPunct="0">
                  <a:tabLst>
                    <a:tab pos="285750" algn="l"/>
                    <a:tab pos="2381250" algn="r"/>
                  </a:tabLst>
                </a:pPr>
                <a:r>
                  <a:rPr lang="en-US" sz="1000"/>
                  <a:t>9	Royal &amp; Co	$6,400,000</a:t>
                </a:r>
              </a:p>
              <a:p>
                <a:pPr defTabSz="762000" eaLnBrk="0" hangingPunct="0">
                  <a:tabLst>
                    <a:tab pos="285750" algn="l"/>
                    <a:tab pos="2381250" algn="r"/>
                  </a:tabLst>
                </a:pPr>
                <a:r>
                  <a:rPr lang="en-US" sz="1000"/>
                  <a:t>10	Thompson Group	$32,000,000</a:t>
                </a:r>
              </a:p>
              <a:p>
                <a:pPr defTabSz="762000" eaLnBrk="0" hangingPunct="0">
                  <a:tabLst>
                    <a:tab pos="285750" algn="l"/>
                    <a:tab pos="2381250" algn="r"/>
                  </a:tabLst>
                </a:pPr>
                <a:r>
                  <a:rPr lang="en-US" sz="1000"/>
                  <a:t>11	Tudor Rose	$8,000,000</a:t>
                </a:r>
              </a:p>
              <a:p>
                <a:pPr defTabSz="762000" eaLnBrk="0" hangingPunct="0">
                  <a:tabLst>
                    <a:tab pos="285750" algn="l"/>
                    <a:tab pos="2381250" algn="r"/>
                  </a:tabLst>
                </a:pPr>
                <a:r>
                  <a:rPr lang="en-US" sz="1000"/>
                  <a:t>12	Woods	$11,500,000</a:t>
                </a:r>
              </a:p>
            </p:txBody>
          </p:sp>
          <p:sp>
            <p:nvSpPr>
              <p:cNvPr id="176162" name="Rectangle 53"/>
              <p:cNvSpPr>
                <a:spLocks noChangeArrowheads="1"/>
              </p:cNvSpPr>
              <p:nvPr/>
            </p:nvSpPr>
            <p:spPr bwMode="auto">
              <a:xfrm>
                <a:off x="4030" y="387"/>
                <a:ext cx="1640" cy="217"/>
              </a:xfrm>
              <a:prstGeom prst="rect">
                <a:avLst/>
              </a:prstGeom>
              <a:solidFill>
                <a:srgbClr val="000099"/>
              </a:solidFill>
              <a:ln w="12700">
                <a:noFill/>
                <a:miter lim="800000"/>
                <a:headEnd type="none" w="sm" len="sm"/>
                <a:tailEnd type="none" w="sm" len="sm"/>
              </a:ln>
            </p:spPr>
            <p:txBody>
              <a:bodyPr wrap="none" anchor="ctr"/>
              <a:lstStyle/>
              <a:p>
                <a:pPr defTabSz="762000" eaLnBrk="0" hangingPunct="0"/>
                <a:r>
                  <a:rPr lang="en-US" sz="1400">
                    <a:solidFill>
                      <a:schemeClr val="bg1"/>
                    </a:solidFill>
                    <a:latin typeface="Tahoma" pitchFamily="34" charset="0"/>
                  </a:rPr>
                  <a:t>clients on Chart</a:t>
                </a:r>
              </a:p>
            </p:txBody>
          </p:sp>
          <p:sp>
            <p:nvSpPr>
              <p:cNvPr id="176163" name="Rectangle 54"/>
              <p:cNvSpPr>
                <a:spLocks noChangeArrowheads="1"/>
              </p:cNvSpPr>
              <p:nvPr/>
            </p:nvSpPr>
            <p:spPr bwMode="auto">
              <a:xfrm>
                <a:off x="5478" y="414"/>
                <a:ext cx="168" cy="168"/>
              </a:xfrm>
              <a:prstGeom prst="rect">
                <a:avLst/>
              </a:prstGeom>
              <a:solidFill>
                <a:srgbClr val="C0C0C0"/>
              </a:solidFill>
              <a:ln w="12700">
                <a:noFill/>
                <a:miter lim="800000"/>
                <a:headEnd type="none" w="sm" len="sm"/>
                <a:tailEnd type="none" w="sm" len="sm"/>
              </a:ln>
              <a:effectLst>
                <a:prstShdw prst="shdw17" dist="17961" dir="13500000">
                  <a:srgbClr val="737373"/>
                </a:prstShdw>
              </a:effectLst>
            </p:spPr>
            <p:txBody>
              <a:bodyPr wrap="none" anchor="ctr"/>
              <a:lstStyle/>
              <a:p>
                <a:pPr algn="ctr" defTabSz="762000" eaLnBrk="0" hangingPunct="0"/>
                <a:r>
                  <a:rPr lang="en-US" sz="1600" b="1">
                    <a:latin typeface="Tahoma" pitchFamily="34" charset="0"/>
                  </a:rPr>
                  <a:t>X</a:t>
                </a:r>
                <a:endParaRPr lang="en-US" sz="2000">
                  <a:latin typeface="Tahoma" pitchFamily="34" charset="0"/>
                </a:endParaRPr>
              </a:p>
            </p:txBody>
          </p:sp>
          <p:sp>
            <p:nvSpPr>
              <p:cNvPr id="299063" name="Rectangle 55"/>
              <p:cNvSpPr>
                <a:spLocks noChangeArrowheads="1"/>
              </p:cNvSpPr>
              <p:nvPr/>
            </p:nvSpPr>
            <p:spPr bwMode="auto">
              <a:xfrm>
                <a:off x="4042" y="624"/>
                <a:ext cx="166" cy="174"/>
              </a:xfrm>
              <a:prstGeom prst="rect">
                <a:avLst/>
              </a:prstGeom>
              <a:solidFill>
                <a:schemeClr val="bg2"/>
              </a:solidFill>
              <a:ln w="12700">
                <a:noFill/>
                <a:miter lim="800000"/>
                <a:headEnd type="none" w="sm" len="sm"/>
                <a:tailEnd type="none" w="sm" len="sm"/>
              </a:ln>
              <a:effectLst>
                <a:prstShdw prst="shdw18" dist="17961" dir="13500000">
                  <a:schemeClr val="bg2">
                    <a:gamma/>
                    <a:shade val="60000"/>
                    <a:invGamma/>
                  </a:schemeClr>
                </a:prstShdw>
              </a:effectLst>
            </p:spPr>
            <p:txBody>
              <a:bodyPr wrap="none" lIns="18000" tIns="10800" rIns="18000" bIns="10800" anchor="ctr"/>
              <a:lstStyle/>
              <a:p>
                <a:pPr algn="ctr" defTabSz="762000" eaLnBrk="0" hangingPunct="0">
                  <a:defRPr/>
                </a:pPr>
                <a:r>
                  <a:rPr lang="en-US" sz="1200"/>
                  <a:t>ID</a:t>
                </a:r>
              </a:p>
            </p:txBody>
          </p:sp>
          <p:sp>
            <p:nvSpPr>
              <p:cNvPr id="299064" name="Rectangle 56"/>
              <p:cNvSpPr>
                <a:spLocks noChangeArrowheads="1"/>
              </p:cNvSpPr>
              <p:nvPr/>
            </p:nvSpPr>
            <p:spPr bwMode="auto">
              <a:xfrm>
                <a:off x="4219" y="624"/>
                <a:ext cx="694" cy="174"/>
              </a:xfrm>
              <a:prstGeom prst="rect">
                <a:avLst/>
              </a:prstGeom>
              <a:solidFill>
                <a:schemeClr val="bg2"/>
              </a:solidFill>
              <a:ln w="12700">
                <a:noFill/>
                <a:miter lim="800000"/>
                <a:headEnd type="none" w="sm" len="sm"/>
                <a:tailEnd type="none" w="sm" len="sm"/>
              </a:ln>
              <a:effectLst>
                <a:prstShdw prst="shdw18" dist="17961" dir="13500000">
                  <a:schemeClr val="bg2">
                    <a:gamma/>
                    <a:shade val="60000"/>
                    <a:invGamma/>
                  </a:schemeClr>
                </a:prstShdw>
              </a:effectLst>
            </p:spPr>
            <p:txBody>
              <a:bodyPr wrap="none" lIns="18000" tIns="10800" rIns="18000" bIns="10800" anchor="ctr"/>
              <a:lstStyle/>
              <a:p>
                <a:pPr defTabSz="762000" eaLnBrk="0" hangingPunct="0">
                  <a:defRPr/>
                </a:pPr>
                <a:r>
                  <a:rPr lang="en-US" sz="1200"/>
                  <a:t>Name</a:t>
                </a:r>
              </a:p>
            </p:txBody>
          </p:sp>
          <p:sp>
            <p:nvSpPr>
              <p:cNvPr id="299065" name="Rectangle 57"/>
              <p:cNvSpPr>
                <a:spLocks noChangeArrowheads="1"/>
              </p:cNvSpPr>
              <p:nvPr/>
            </p:nvSpPr>
            <p:spPr bwMode="auto">
              <a:xfrm>
                <a:off x="4924" y="624"/>
                <a:ext cx="736" cy="174"/>
              </a:xfrm>
              <a:prstGeom prst="rect">
                <a:avLst/>
              </a:prstGeom>
              <a:solidFill>
                <a:schemeClr val="bg2"/>
              </a:solidFill>
              <a:ln w="12700">
                <a:noFill/>
                <a:miter lim="800000"/>
                <a:headEnd type="none" w="sm" len="sm"/>
                <a:tailEnd type="none" w="sm" len="sm"/>
              </a:ln>
              <a:effectLst>
                <a:prstShdw prst="shdw18" dist="17961" dir="13500000">
                  <a:schemeClr val="bg2">
                    <a:gamma/>
                    <a:shade val="60000"/>
                    <a:invGamma/>
                  </a:schemeClr>
                </a:prstShdw>
              </a:effectLst>
            </p:spPr>
            <p:txBody>
              <a:bodyPr wrap="none" lIns="18000" tIns="10800" rIns="18000" bIns="10800" anchor="ctr"/>
              <a:lstStyle/>
              <a:p>
                <a:pPr defTabSz="762000" eaLnBrk="0" hangingPunct="0">
                  <a:defRPr/>
                </a:pPr>
                <a:r>
                  <a:rPr lang="en-US" sz="1200"/>
                  <a:t>Maximum Spend</a:t>
                </a:r>
              </a:p>
            </p:txBody>
          </p:sp>
          <p:sp>
            <p:nvSpPr>
              <p:cNvPr id="299066" name="Rectangle 58"/>
              <p:cNvSpPr>
                <a:spLocks noChangeArrowheads="1"/>
              </p:cNvSpPr>
              <p:nvPr/>
            </p:nvSpPr>
            <p:spPr bwMode="auto">
              <a:xfrm>
                <a:off x="4030" y="2025"/>
                <a:ext cx="166" cy="141"/>
              </a:xfrm>
              <a:prstGeom prst="rect">
                <a:avLst/>
              </a:prstGeom>
              <a:solidFill>
                <a:schemeClr val="bg2"/>
              </a:solidFill>
              <a:ln w="12700">
                <a:noFill/>
                <a:miter lim="800000"/>
                <a:headEnd type="none" w="sm" len="sm"/>
                <a:tailEnd type="none" w="sm" len="sm"/>
              </a:ln>
              <a:effectLst>
                <a:prstShdw prst="shdw17" dist="17961" dir="2700000">
                  <a:schemeClr val="bg2">
                    <a:gamma/>
                    <a:shade val="60000"/>
                    <a:invGamma/>
                  </a:schemeClr>
                </a:prstShdw>
              </a:effectLst>
            </p:spPr>
            <p:txBody>
              <a:bodyPr wrap="none" lIns="18000" tIns="10800" rIns="18000" bIns="10800" anchor="ctr"/>
              <a:lstStyle/>
              <a:p>
                <a:pPr algn="ctr" defTabSz="762000" eaLnBrk="0" hangingPunct="0">
                  <a:defRPr/>
                </a:pPr>
                <a:endParaRPr lang="en-US" sz="1200"/>
              </a:p>
            </p:txBody>
          </p:sp>
          <p:sp>
            <p:nvSpPr>
              <p:cNvPr id="176168" name="AutoShape 59"/>
              <p:cNvSpPr>
                <a:spLocks noChangeArrowheads="1"/>
              </p:cNvSpPr>
              <p:nvPr/>
            </p:nvSpPr>
            <p:spPr bwMode="auto">
              <a:xfrm rot="-5400000">
                <a:off x="4069" y="2050"/>
                <a:ext cx="79" cy="86"/>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pPr eaLnBrk="0" hangingPunct="0"/>
                <a:endParaRPr lang="en-US"/>
              </a:p>
            </p:txBody>
          </p:sp>
          <p:sp>
            <p:nvSpPr>
              <p:cNvPr id="299068" name="Rectangle 60"/>
              <p:cNvSpPr>
                <a:spLocks noChangeArrowheads="1"/>
              </p:cNvSpPr>
              <p:nvPr/>
            </p:nvSpPr>
            <p:spPr bwMode="auto">
              <a:xfrm flipH="1">
                <a:off x="5488" y="2025"/>
                <a:ext cx="166" cy="141"/>
              </a:xfrm>
              <a:prstGeom prst="rect">
                <a:avLst/>
              </a:prstGeom>
              <a:solidFill>
                <a:schemeClr val="bg2"/>
              </a:solidFill>
              <a:ln w="12700">
                <a:noFill/>
                <a:miter lim="800000"/>
                <a:headEnd type="none" w="sm" len="sm"/>
                <a:tailEnd type="none" w="sm" len="sm"/>
              </a:ln>
              <a:effectLst>
                <a:prstShdw prst="shdw17" dist="17961" dir="2700000">
                  <a:schemeClr val="bg2">
                    <a:gamma/>
                    <a:shade val="60000"/>
                    <a:invGamma/>
                  </a:schemeClr>
                </a:prstShdw>
              </a:effectLst>
            </p:spPr>
            <p:txBody>
              <a:bodyPr wrap="none" lIns="18000" tIns="10800" rIns="18000" bIns="10800" anchor="ctr"/>
              <a:lstStyle/>
              <a:p>
                <a:pPr algn="ctr" defTabSz="762000" eaLnBrk="0" hangingPunct="0">
                  <a:defRPr/>
                </a:pPr>
                <a:endParaRPr lang="en-US" sz="1200"/>
              </a:p>
            </p:txBody>
          </p:sp>
          <p:sp>
            <p:nvSpPr>
              <p:cNvPr id="176170" name="AutoShape 61"/>
              <p:cNvSpPr>
                <a:spLocks noChangeArrowheads="1"/>
              </p:cNvSpPr>
              <p:nvPr/>
            </p:nvSpPr>
            <p:spPr bwMode="auto">
              <a:xfrm rot="5400000" flipH="1">
                <a:off x="5527" y="2050"/>
                <a:ext cx="79" cy="86"/>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pPr eaLnBrk="0" hangingPunct="0"/>
                <a:endParaRPr lang="en-US"/>
              </a:p>
            </p:txBody>
          </p:sp>
          <p:sp>
            <p:nvSpPr>
              <p:cNvPr id="176171" name="Rectangle 62"/>
              <p:cNvSpPr>
                <a:spLocks noChangeArrowheads="1"/>
              </p:cNvSpPr>
              <p:nvPr/>
            </p:nvSpPr>
            <p:spPr bwMode="auto">
              <a:xfrm>
                <a:off x="4207" y="2025"/>
                <a:ext cx="1270" cy="141"/>
              </a:xfrm>
              <a:prstGeom prst="rect">
                <a:avLst/>
              </a:prstGeom>
              <a:solidFill>
                <a:srgbClr val="EAEAEA"/>
              </a:solidFill>
              <a:ln w="12700">
                <a:solidFill>
                  <a:srgbClr val="5F5F5F"/>
                </a:solidFill>
                <a:miter lim="800000"/>
                <a:headEnd type="none" w="sm" len="sm"/>
                <a:tailEnd type="none" w="sm" len="sm"/>
              </a:ln>
              <a:effectLst>
                <a:prstShdw prst="shdw17" dist="17961" dir="13500000">
                  <a:srgbClr val="393939"/>
                </a:prstShdw>
              </a:effectLst>
            </p:spPr>
            <p:txBody>
              <a:bodyPr wrap="none" lIns="18000" tIns="10800" rIns="18000" bIns="10800" anchor="ctr"/>
              <a:lstStyle/>
              <a:p>
                <a:pPr defTabSz="762000" eaLnBrk="0" hangingPunct="0"/>
                <a:endParaRPr lang="en-US" sz="1200"/>
              </a:p>
            </p:txBody>
          </p:sp>
          <p:sp>
            <p:nvSpPr>
              <p:cNvPr id="176172" name="Rectangle 63"/>
              <p:cNvSpPr>
                <a:spLocks noChangeArrowheads="1"/>
              </p:cNvSpPr>
              <p:nvPr/>
            </p:nvSpPr>
            <p:spPr bwMode="auto">
              <a:xfrm>
                <a:off x="4225" y="2034"/>
                <a:ext cx="466" cy="124"/>
              </a:xfrm>
              <a:prstGeom prst="rect">
                <a:avLst/>
              </a:prstGeom>
              <a:solidFill>
                <a:schemeClr val="bg2"/>
              </a:solidFill>
              <a:ln w="12700">
                <a:solidFill>
                  <a:srgbClr val="5F5F5F"/>
                </a:solidFill>
                <a:miter lim="800000"/>
                <a:headEnd type="none" w="sm" len="sm"/>
                <a:tailEnd type="none" w="sm" len="sm"/>
              </a:ln>
            </p:spPr>
            <p:txBody>
              <a:bodyPr wrap="none" lIns="18000" tIns="10800" rIns="18000" bIns="10800" anchor="ctr"/>
              <a:lstStyle/>
              <a:p>
                <a:pPr defTabSz="762000" eaLnBrk="0" hangingPunct="0"/>
                <a:endParaRPr lang="en-US" sz="1200"/>
              </a:p>
            </p:txBody>
          </p:sp>
        </p:grpSp>
        <p:grpSp>
          <p:nvGrpSpPr>
            <p:cNvPr id="176135" name="Group 64"/>
            <p:cNvGrpSpPr>
              <a:grpSpLocks/>
            </p:cNvGrpSpPr>
            <p:nvPr/>
          </p:nvGrpSpPr>
          <p:grpSpPr bwMode="auto">
            <a:xfrm>
              <a:off x="4063" y="2604"/>
              <a:ext cx="1660" cy="1473"/>
              <a:chOff x="4015" y="2268"/>
              <a:chExt cx="1660" cy="1473"/>
            </a:xfrm>
          </p:grpSpPr>
          <p:sp>
            <p:nvSpPr>
              <p:cNvPr id="176152" name="Rectangle 65"/>
              <p:cNvSpPr>
                <a:spLocks noChangeArrowheads="1"/>
              </p:cNvSpPr>
              <p:nvPr/>
            </p:nvSpPr>
            <p:spPr bwMode="auto">
              <a:xfrm>
                <a:off x="4590" y="2898"/>
                <a:ext cx="955" cy="326"/>
              </a:xfrm>
              <a:prstGeom prst="rect">
                <a:avLst/>
              </a:prstGeom>
              <a:noFill/>
              <a:ln w="9525">
                <a:noFill/>
                <a:miter lim="800000"/>
                <a:headEnd/>
                <a:tailEnd/>
              </a:ln>
            </p:spPr>
            <p:txBody>
              <a:bodyPr wrap="none" lIns="92075" tIns="46038" rIns="92075" bIns="46038">
                <a:spAutoFit/>
              </a:bodyPr>
              <a:lstStyle/>
              <a:p>
                <a:pPr algn="ctr" defTabSz="762000" eaLnBrk="0" hangingPunct="0">
                  <a:tabLst>
                    <a:tab pos="188913" algn="l"/>
                  </a:tabLst>
                </a:pPr>
                <a:r>
                  <a:rPr lang="en-GB" sz="1400">
                    <a:latin typeface="Tahoma" pitchFamily="34" charset="0"/>
                  </a:rPr>
                  <a:t>Supplementary</a:t>
                </a:r>
              </a:p>
              <a:p>
                <a:pPr algn="ctr" defTabSz="762000" eaLnBrk="0" hangingPunct="0">
                  <a:tabLst>
                    <a:tab pos="188913" algn="l"/>
                  </a:tabLst>
                </a:pPr>
                <a:r>
                  <a:rPr lang="en-GB" sz="1400">
                    <a:latin typeface="Tahoma" pitchFamily="34" charset="0"/>
                  </a:rPr>
                  <a:t>Service Elements</a:t>
                </a:r>
              </a:p>
            </p:txBody>
          </p:sp>
          <p:sp>
            <p:nvSpPr>
              <p:cNvPr id="176153" name="Line 66"/>
              <p:cNvSpPr>
                <a:spLocks noChangeShapeType="1"/>
              </p:cNvSpPr>
              <p:nvPr/>
            </p:nvSpPr>
            <p:spPr bwMode="auto">
              <a:xfrm>
                <a:off x="4637" y="3273"/>
                <a:ext cx="881"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76154" name="Rectangle 67"/>
              <p:cNvSpPr>
                <a:spLocks noChangeArrowheads="1"/>
              </p:cNvSpPr>
              <p:nvPr/>
            </p:nvSpPr>
            <p:spPr bwMode="auto">
              <a:xfrm>
                <a:off x="4015" y="2268"/>
                <a:ext cx="1660" cy="1473"/>
              </a:xfrm>
              <a:prstGeom prst="rect">
                <a:avLst/>
              </a:prstGeom>
              <a:solidFill>
                <a:srgbClr val="C0C0C0"/>
              </a:solidFill>
              <a:ln w="12700">
                <a:solidFill>
                  <a:srgbClr val="C0C0C0"/>
                </a:solidFill>
                <a:miter lim="800000"/>
                <a:headEnd type="none" w="sm" len="sm"/>
                <a:tailEnd type="none" w="sm" len="sm"/>
              </a:ln>
            </p:spPr>
            <p:txBody>
              <a:bodyPr wrap="none" anchor="ctr"/>
              <a:lstStyle/>
              <a:p>
                <a:pPr algn="ctr" defTabSz="762000" eaLnBrk="0" hangingPunct="0"/>
                <a:endParaRPr lang="en-US" sz="1400">
                  <a:latin typeface="Tahoma" pitchFamily="34" charset="0"/>
                </a:endParaRPr>
              </a:p>
            </p:txBody>
          </p:sp>
          <p:sp>
            <p:nvSpPr>
              <p:cNvPr id="176155" name="Rectangle 68"/>
              <p:cNvSpPr>
                <a:spLocks noChangeArrowheads="1"/>
              </p:cNvSpPr>
              <p:nvPr/>
            </p:nvSpPr>
            <p:spPr bwMode="auto">
              <a:xfrm>
                <a:off x="4025" y="2524"/>
                <a:ext cx="1640" cy="1192"/>
              </a:xfrm>
              <a:prstGeom prst="rect">
                <a:avLst/>
              </a:prstGeom>
              <a:solidFill>
                <a:schemeClr val="bg1"/>
              </a:solidFill>
              <a:ln w="12700">
                <a:solidFill>
                  <a:srgbClr val="5F5F5F"/>
                </a:solidFill>
                <a:miter lim="800000"/>
                <a:headEnd type="none" w="sm" len="sm"/>
                <a:tailEnd type="none" w="sm" len="sm"/>
              </a:ln>
            </p:spPr>
            <p:txBody>
              <a:bodyPr wrap="none" anchor="ctr"/>
              <a:lstStyle/>
              <a:p>
                <a:pPr defTabSz="762000" eaLnBrk="0" hangingPunct="0">
                  <a:tabLst>
                    <a:tab pos="285750" algn="l"/>
                    <a:tab pos="2381250" algn="r"/>
                  </a:tabLst>
                </a:pPr>
                <a:endParaRPr lang="en-US" sz="1000"/>
              </a:p>
            </p:txBody>
          </p:sp>
          <p:sp>
            <p:nvSpPr>
              <p:cNvPr id="176156" name="Rectangle 69"/>
              <p:cNvSpPr>
                <a:spLocks noChangeArrowheads="1"/>
              </p:cNvSpPr>
              <p:nvPr/>
            </p:nvSpPr>
            <p:spPr bwMode="auto">
              <a:xfrm>
                <a:off x="4030" y="2283"/>
                <a:ext cx="1640" cy="217"/>
              </a:xfrm>
              <a:prstGeom prst="rect">
                <a:avLst/>
              </a:prstGeom>
              <a:solidFill>
                <a:srgbClr val="000099"/>
              </a:solidFill>
              <a:ln w="12700">
                <a:noFill/>
                <a:miter lim="800000"/>
                <a:headEnd type="none" w="sm" len="sm"/>
                <a:tailEnd type="none" w="sm" len="sm"/>
              </a:ln>
            </p:spPr>
            <p:txBody>
              <a:bodyPr wrap="none" anchor="ctr"/>
              <a:lstStyle/>
              <a:p>
                <a:pPr defTabSz="762000" eaLnBrk="0" hangingPunct="0"/>
                <a:r>
                  <a:rPr lang="en-US" sz="1400">
                    <a:solidFill>
                      <a:schemeClr val="bg1"/>
                    </a:solidFill>
                    <a:latin typeface="Tahoma" pitchFamily="34" charset="0"/>
                  </a:rPr>
                  <a:t>Relationship Stage</a:t>
                </a:r>
              </a:p>
            </p:txBody>
          </p:sp>
          <p:sp>
            <p:nvSpPr>
              <p:cNvPr id="176157" name="Rectangle 70"/>
              <p:cNvSpPr>
                <a:spLocks noChangeArrowheads="1"/>
              </p:cNvSpPr>
              <p:nvPr/>
            </p:nvSpPr>
            <p:spPr bwMode="auto">
              <a:xfrm>
                <a:off x="5478" y="2310"/>
                <a:ext cx="168" cy="168"/>
              </a:xfrm>
              <a:prstGeom prst="rect">
                <a:avLst/>
              </a:prstGeom>
              <a:solidFill>
                <a:srgbClr val="C0C0C0"/>
              </a:solidFill>
              <a:ln w="12700">
                <a:noFill/>
                <a:miter lim="800000"/>
                <a:headEnd type="none" w="sm" len="sm"/>
                <a:tailEnd type="none" w="sm" len="sm"/>
              </a:ln>
              <a:effectLst>
                <a:prstShdw prst="shdw17" dist="17961" dir="13500000">
                  <a:srgbClr val="737373"/>
                </a:prstShdw>
              </a:effectLst>
            </p:spPr>
            <p:txBody>
              <a:bodyPr wrap="none" anchor="ctr"/>
              <a:lstStyle/>
              <a:p>
                <a:pPr algn="ctr" defTabSz="762000" eaLnBrk="0" hangingPunct="0"/>
                <a:r>
                  <a:rPr lang="en-US" sz="1600" b="1">
                    <a:latin typeface="Tahoma" pitchFamily="34" charset="0"/>
                  </a:rPr>
                  <a:t>X</a:t>
                </a:r>
                <a:endParaRPr lang="en-US" sz="2000">
                  <a:latin typeface="Tahoma" pitchFamily="34" charset="0"/>
                </a:endParaRPr>
              </a:p>
            </p:txBody>
          </p:sp>
        </p:grpSp>
        <p:grpSp>
          <p:nvGrpSpPr>
            <p:cNvPr id="176136" name="Group 71"/>
            <p:cNvGrpSpPr>
              <a:grpSpLocks/>
            </p:cNvGrpSpPr>
            <p:nvPr/>
          </p:nvGrpSpPr>
          <p:grpSpPr bwMode="auto">
            <a:xfrm>
              <a:off x="4225" y="3008"/>
              <a:ext cx="1457" cy="987"/>
              <a:chOff x="4089" y="2672"/>
              <a:chExt cx="1457" cy="987"/>
            </a:xfrm>
          </p:grpSpPr>
          <p:sp>
            <p:nvSpPr>
              <p:cNvPr id="176137" name="Freeform 72"/>
              <p:cNvSpPr>
                <a:spLocks/>
              </p:cNvSpPr>
              <p:nvPr/>
            </p:nvSpPr>
            <p:spPr bwMode="auto">
              <a:xfrm>
                <a:off x="4354" y="2756"/>
                <a:ext cx="102" cy="74"/>
              </a:xfrm>
              <a:custGeom>
                <a:avLst/>
                <a:gdLst>
                  <a:gd name="T0" fmla="*/ 0 w 65"/>
                  <a:gd name="T1" fmla="*/ 0 h 47"/>
                  <a:gd name="T2" fmla="*/ 0 w 65"/>
                  <a:gd name="T3" fmla="*/ 746 h 47"/>
                  <a:gd name="T4" fmla="*/ 3747 w 65"/>
                  <a:gd name="T5" fmla="*/ 2810 h 47"/>
                  <a:gd name="T6" fmla="*/ 0 60000 65536"/>
                  <a:gd name="T7" fmla="*/ 0 60000 65536"/>
                  <a:gd name="T8" fmla="*/ 0 60000 65536"/>
                  <a:gd name="T9" fmla="*/ 0 w 65"/>
                  <a:gd name="T10" fmla="*/ 0 h 47"/>
                  <a:gd name="T11" fmla="*/ 65 w 65"/>
                  <a:gd name="T12" fmla="*/ 47 h 47"/>
                </a:gdLst>
                <a:ahLst/>
                <a:cxnLst>
                  <a:cxn ang="T6">
                    <a:pos x="T0" y="T1"/>
                  </a:cxn>
                  <a:cxn ang="T7">
                    <a:pos x="T2" y="T3"/>
                  </a:cxn>
                  <a:cxn ang="T8">
                    <a:pos x="T4" y="T5"/>
                  </a:cxn>
                </a:cxnLst>
                <a:rect l="T9" t="T10" r="T11" b="T12"/>
                <a:pathLst>
                  <a:path w="65" h="47">
                    <a:moveTo>
                      <a:pt x="0" y="0"/>
                    </a:moveTo>
                    <a:lnTo>
                      <a:pt x="0" y="13"/>
                    </a:lnTo>
                    <a:lnTo>
                      <a:pt x="65" y="47"/>
                    </a:lnTo>
                  </a:path>
                </a:pathLst>
              </a:custGeom>
              <a:noFill/>
              <a:ln w="9525">
                <a:solidFill>
                  <a:srgbClr val="000000"/>
                </a:solidFill>
                <a:round/>
                <a:headEnd/>
                <a:tailEnd/>
              </a:ln>
            </p:spPr>
            <p:txBody>
              <a:bodyPr/>
              <a:lstStyle/>
              <a:p>
                <a:endParaRPr lang="en-US"/>
              </a:p>
            </p:txBody>
          </p:sp>
          <p:sp>
            <p:nvSpPr>
              <p:cNvPr id="176138" name="Arc 73"/>
              <p:cNvSpPr>
                <a:spLocks/>
              </p:cNvSpPr>
              <p:nvPr/>
            </p:nvSpPr>
            <p:spPr bwMode="auto">
              <a:xfrm>
                <a:off x="4659" y="2752"/>
                <a:ext cx="348" cy="367"/>
              </a:xfrm>
              <a:custGeom>
                <a:avLst/>
                <a:gdLst>
                  <a:gd name="T0" fmla="*/ 0 w 20550"/>
                  <a:gd name="T1" fmla="*/ 0 h 21600"/>
                  <a:gd name="T2" fmla="*/ 0 w 20550"/>
                  <a:gd name="T3" fmla="*/ 0 h 21600"/>
                  <a:gd name="T4" fmla="*/ 0 w 20550"/>
                  <a:gd name="T5" fmla="*/ 0 h 21600"/>
                  <a:gd name="T6" fmla="*/ 0 60000 65536"/>
                  <a:gd name="T7" fmla="*/ 0 60000 65536"/>
                  <a:gd name="T8" fmla="*/ 0 60000 65536"/>
                  <a:gd name="T9" fmla="*/ 0 w 20550"/>
                  <a:gd name="T10" fmla="*/ 0 h 21600"/>
                  <a:gd name="T11" fmla="*/ 20550 w 20550"/>
                  <a:gd name="T12" fmla="*/ 21600 h 21600"/>
                </a:gdLst>
                <a:ahLst/>
                <a:cxnLst>
                  <a:cxn ang="T6">
                    <a:pos x="T0" y="T1"/>
                  </a:cxn>
                  <a:cxn ang="T7">
                    <a:pos x="T2" y="T3"/>
                  </a:cxn>
                  <a:cxn ang="T8">
                    <a:pos x="T4" y="T5"/>
                  </a:cxn>
                </a:cxnLst>
                <a:rect l="T9" t="T10" r="T11" b="T12"/>
                <a:pathLst>
                  <a:path w="20550" h="21600" fill="none" extrusionOk="0">
                    <a:moveTo>
                      <a:pt x="-1" y="0"/>
                    </a:moveTo>
                    <a:cubicBezTo>
                      <a:pt x="9366" y="0"/>
                      <a:pt x="17665" y="6036"/>
                      <a:pt x="20550" y="14947"/>
                    </a:cubicBezTo>
                  </a:path>
                  <a:path w="20550" h="21600" stroke="0" extrusionOk="0">
                    <a:moveTo>
                      <a:pt x="-1" y="0"/>
                    </a:moveTo>
                    <a:cubicBezTo>
                      <a:pt x="9366" y="0"/>
                      <a:pt x="17665" y="6036"/>
                      <a:pt x="20550" y="14947"/>
                    </a:cubicBezTo>
                    <a:lnTo>
                      <a:pt x="0" y="21600"/>
                    </a:lnTo>
                    <a:close/>
                  </a:path>
                </a:pathLst>
              </a:custGeom>
              <a:solidFill>
                <a:srgbClr val="FFFF99"/>
              </a:solidFill>
              <a:ln w="9525">
                <a:solidFill>
                  <a:srgbClr val="000000"/>
                </a:solidFill>
                <a:round/>
                <a:headEnd/>
                <a:tailEnd/>
              </a:ln>
            </p:spPr>
            <p:txBody>
              <a:bodyPr/>
              <a:lstStyle/>
              <a:p>
                <a:endParaRPr lang="en-US"/>
              </a:p>
            </p:txBody>
          </p:sp>
          <p:sp>
            <p:nvSpPr>
              <p:cNvPr id="176139" name="Arc 74"/>
              <p:cNvSpPr>
                <a:spLocks/>
              </p:cNvSpPr>
              <p:nvPr/>
            </p:nvSpPr>
            <p:spPr bwMode="auto">
              <a:xfrm>
                <a:off x="4659" y="3006"/>
                <a:ext cx="366" cy="409"/>
              </a:xfrm>
              <a:custGeom>
                <a:avLst/>
                <a:gdLst>
                  <a:gd name="T0" fmla="*/ 0 w 21600"/>
                  <a:gd name="T1" fmla="*/ 0 h 24121"/>
                  <a:gd name="T2" fmla="*/ 0 w 21600"/>
                  <a:gd name="T3" fmla="*/ 0 h 24121"/>
                  <a:gd name="T4" fmla="*/ 0 w 21600"/>
                  <a:gd name="T5" fmla="*/ 0 h 24121"/>
                  <a:gd name="T6" fmla="*/ 0 60000 65536"/>
                  <a:gd name="T7" fmla="*/ 0 60000 65536"/>
                  <a:gd name="T8" fmla="*/ 0 60000 65536"/>
                  <a:gd name="T9" fmla="*/ 0 w 21600"/>
                  <a:gd name="T10" fmla="*/ 0 h 24121"/>
                  <a:gd name="T11" fmla="*/ 21600 w 21600"/>
                  <a:gd name="T12" fmla="*/ 24121 h 24121"/>
                </a:gdLst>
                <a:ahLst/>
                <a:cxnLst>
                  <a:cxn ang="T6">
                    <a:pos x="T0" y="T1"/>
                  </a:cxn>
                  <a:cxn ang="T7">
                    <a:pos x="T2" y="T3"/>
                  </a:cxn>
                  <a:cxn ang="T8">
                    <a:pos x="T4" y="T5"/>
                  </a:cxn>
                </a:cxnLst>
                <a:rect l="T9" t="T10" r="T11" b="T12"/>
                <a:pathLst>
                  <a:path w="21600" h="24121" fill="none" extrusionOk="0">
                    <a:moveTo>
                      <a:pt x="20550" y="-1"/>
                    </a:moveTo>
                    <a:cubicBezTo>
                      <a:pt x="21245" y="2148"/>
                      <a:pt x="21600" y="4393"/>
                      <a:pt x="21600" y="6652"/>
                    </a:cubicBezTo>
                    <a:cubicBezTo>
                      <a:pt x="21600" y="13562"/>
                      <a:pt x="18293" y="20055"/>
                      <a:pt x="12704" y="24120"/>
                    </a:cubicBezTo>
                  </a:path>
                  <a:path w="21600" h="24121" stroke="0" extrusionOk="0">
                    <a:moveTo>
                      <a:pt x="20550" y="-1"/>
                    </a:moveTo>
                    <a:cubicBezTo>
                      <a:pt x="21245" y="2148"/>
                      <a:pt x="21600" y="4393"/>
                      <a:pt x="21600" y="6652"/>
                    </a:cubicBezTo>
                    <a:cubicBezTo>
                      <a:pt x="21600" y="13562"/>
                      <a:pt x="18293" y="20055"/>
                      <a:pt x="12704" y="24120"/>
                    </a:cubicBezTo>
                    <a:lnTo>
                      <a:pt x="0" y="6652"/>
                    </a:lnTo>
                    <a:close/>
                  </a:path>
                </a:pathLst>
              </a:custGeom>
              <a:solidFill>
                <a:srgbClr val="FFCC99"/>
              </a:solidFill>
              <a:ln w="12700">
                <a:solidFill>
                  <a:srgbClr val="5F5F5F"/>
                </a:solidFill>
                <a:round/>
                <a:headEnd/>
                <a:tailEnd/>
              </a:ln>
            </p:spPr>
            <p:txBody>
              <a:bodyPr/>
              <a:lstStyle/>
              <a:p>
                <a:endParaRPr lang="en-US"/>
              </a:p>
            </p:txBody>
          </p:sp>
          <p:sp>
            <p:nvSpPr>
              <p:cNvPr id="176140" name="Arc 75"/>
              <p:cNvSpPr>
                <a:spLocks/>
              </p:cNvSpPr>
              <p:nvPr/>
            </p:nvSpPr>
            <p:spPr bwMode="auto">
              <a:xfrm>
                <a:off x="4443" y="3119"/>
                <a:ext cx="432" cy="367"/>
              </a:xfrm>
              <a:custGeom>
                <a:avLst/>
                <a:gdLst>
                  <a:gd name="T0" fmla="*/ 0 w 25410"/>
                  <a:gd name="T1" fmla="*/ 0 h 21600"/>
                  <a:gd name="T2" fmla="*/ 0 w 25410"/>
                  <a:gd name="T3" fmla="*/ 0 h 21600"/>
                  <a:gd name="T4" fmla="*/ 0 w 25410"/>
                  <a:gd name="T5" fmla="*/ 0 h 21600"/>
                  <a:gd name="T6" fmla="*/ 0 60000 65536"/>
                  <a:gd name="T7" fmla="*/ 0 60000 65536"/>
                  <a:gd name="T8" fmla="*/ 0 60000 65536"/>
                  <a:gd name="T9" fmla="*/ 0 w 25410"/>
                  <a:gd name="T10" fmla="*/ 0 h 21600"/>
                  <a:gd name="T11" fmla="*/ 25410 w 25410"/>
                  <a:gd name="T12" fmla="*/ 21600 h 21600"/>
                </a:gdLst>
                <a:ahLst/>
                <a:cxnLst>
                  <a:cxn ang="T6">
                    <a:pos x="T0" y="T1"/>
                  </a:cxn>
                  <a:cxn ang="T7">
                    <a:pos x="T2" y="T3"/>
                  </a:cxn>
                  <a:cxn ang="T8">
                    <a:pos x="T4" y="T5"/>
                  </a:cxn>
                </a:cxnLst>
                <a:rect l="T9" t="T10" r="T11" b="T12"/>
                <a:pathLst>
                  <a:path w="25410" h="21600" fill="none" extrusionOk="0">
                    <a:moveTo>
                      <a:pt x="25409" y="17468"/>
                    </a:moveTo>
                    <a:cubicBezTo>
                      <a:pt x="21717" y="20153"/>
                      <a:pt x="17270" y="21599"/>
                      <a:pt x="12705" y="21600"/>
                    </a:cubicBezTo>
                    <a:cubicBezTo>
                      <a:pt x="8139" y="21600"/>
                      <a:pt x="3692" y="20153"/>
                      <a:pt x="0" y="17468"/>
                    </a:cubicBezTo>
                  </a:path>
                  <a:path w="25410" h="21600" stroke="0" extrusionOk="0">
                    <a:moveTo>
                      <a:pt x="25409" y="17468"/>
                    </a:moveTo>
                    <a:cubicBezTo>
                      <a:pt x="21717" y="20153"/>
                      <a:pt x="17270" y="21599"/>
                      <a:pt x="12705" y="21600"/>
                    </a:cubicBezTo>
                    <a:cubicBezTo>
                      <a:pt x="8139" y="21600"/>
                      <a:pt x="3692" y="20153"/>
                      <a:pt x="0" y="17468"/>
                    </a:cubicBezTo>
                    <a:lnTo>
                      <a:pt x="12705" y="0"/>
                    </a:lnTo>
                    <a:close/>
                  </a:path>
                </a:pathLst>
              </a:custGeom>
              <a:solidFill>
                <a:srgbClr val="CCCCFF"/>
              </a:solidFill>
              <a:ln w="9525">
                <a:solidFill>
                  <a:srgbClr val="000000"/>
                </a:solidFill>
                <a:round/>
                <a:headEnd/>
                <a:tailEnd/>
              </a:ln>
            </p:spPr>
            <p:txBody>
              <a:bodyPr/>
              <a:lstStyle/>
              <a:p>
                <a:endParaRPr lang="en-US"/>
              </a:p>
            </p:txBody>
          </p:sp>
          <p:sp>
            <p:nvSpPr>
              <p:cNvPr id="176141" name="Arc 76"/>
              <p:cNvSpPr>
                <a:spLocks/>
              </p:cNvSpPr>
              <p:nvPr/>
            </p:nvSpPr>
            <p:spPr bwMode="auto">
              <a:xfrm>
                <a:off x="4246" y="3030"/>
                <a:ext cx="366" cy="410"/>
              </a:xfrm>
              <a:custGeom>
                <a:avLst/>
                <a:gdLst>
                  <a:gd name="T0" fmla="*/ 0 w 21600"/>
                  <a:gd name="T1" fmla="*/ 0 h 24121"/>
                  <a:gd name="T2" fmla="*/ 0 w 21600"/>
                  <a:gd name="T3" fmla="*/ 0 h 24121"/>
                  <a:gd name="T4" fmla="*/ 0 w 21600"/>
                  <a:gd name="T5" fmla="*/ 0 h 24121"/>
                  <a:gd name="T6" fmla="*/ 0 60000 65536"/>
                  <a:gd name="T7" fmla="*/ 0 60000 65536"/>
                  <a:gd name="T8" fmla="*/ 0 60000 65536"/>
                  <a:gd name="T9" fmla="*/ 0 w 21600"/>
                  <a:gd name="T10" fmla="*/ 0 h 24121"/>
                  <a:gd name="T11" fmla="*/ 21600 w 21600"/>
                  <a:gd name="T12" fmla="*/ 24121 h 24121"/>
                </a:gdLst>
                <a:ahLst/>
                <a:cxnLst>
                  <a:cxn ang="T6">
                    <a:pos x="T0" y="T1"/>
                  </a:cxn>
                  <a:cxn ang="T7">
                    <a:pos x="T2" y="T3"/>
                  </a:cxn>
                  <a:cxn ang="T8">
                    <a:pos x="T4" y="T5"/>
                  </a:cxn>
                </a:cxnLst>
                <a:rect l="T9" t="T10" r="T11" b="T12"/>
                <a:pathLst>
                  <a:path w="21600" h="24121" fill="none" extrusionOk="0">
                    <a:moveTo>
                      <a:pt x="8895" y="24120"/>
                    </a:moveTo>
                    <a:cubicBezTo>
                      <a:pt x="3306" y="20055"/>
                      <a:pt x="0" y="13562"/>
                      <a:pt x="0" y="6652"/>
                    </a:cubicBezTo>
                    <a:cubicBezTo>
                      <a:pt x="-1" y="4393"/>
                      <a:pt x="354" y="2148"/>
                      <a:pt x="1049" y="-1"/>
                    </a:cubicBezTo>
                  </a:path>
                  <a:path w="21600" h="24121" stroke="0" extrusionOk="0">
                    <a:moveTo>
                      <a:pt x="8895" y="24120"/>
                    </a:moveTo>
                    <a:cubicBezTo>
                      <a:pt x="3306" y="20055"/>
                      <a:pt x="0" y="13562"/>
                      <a:pt x="0" y="6652"/>
                    </a:cubicBezTo>
                    <a:cubicBezTo>
                      <a:pt x="-1" y="4393"/>
                      <a:pt x="354" y="2148"/>
                      <a:pt x="1049" y="-1"/>
                    </a:cubicBezTo>
                    <a:lnTo>
                      <a:pt x="21600" y="6652"/>
                    </a:lnTo>
                    <a:close/>
                  </a:path>
                </a:pathLst>
              </a:custGeom>
              <a:solidFill>
                <a:srgbClr val="CCFFCC"/>
              </a:solidFill>
              <a:ln w="9525">
                <a:solidFill>
                  <a:srgbClr val="5F5F5F"/>
                </a:solidFill>
                <a:round/>
                <a:headEnd/>
                <a:tailEnd/>
              </a:ln>
            </p:spPr>
            <p:txBody>
              <a:bodyPr/>
              <a:lstStyle/>
              <a:p>
                <a:endParaRPr lang="en-US"/>
              </a:p>
            </p:txBody>
          </p:sp>
          <p:sp>
            <p:nvSpPr>
              <p:cNvPr id="176142" name="Arc 77"/>
              <p:cNvSpPr>
                <a:spLocks/>
              </p:cNvSpPr>
              <p:nvPr/>
            </p:nvSpPr>
            <p:spPr bwMode="auto">
              <a:xfrm>
                <a:off x="4310" y="2752"/>
                <a:ext cx="349" cy="367"/>
              </a:xfrm>
              <a:custGeom>
                <a:avLst/>
                <a:gdLst>
                  <a:gd name="T0" fmla="*/ 0 w 20550"/>
                  <a:gd name="T1" fmla="*/ 0 h 21600"/>
                  <a:gd name="T2" fmla="*/ 0 w 20550"/>
                  <a:gd name="T3" fmla="*/ 0 h 21600"/>
                  <a:gd name="T4" fmla="*/ 0 w 20550"/>
                  <a:gd name="T5" fmla="*/ 0 h 21600"/>
                  <a:gd name="T6" fmla="*/ 0 60000 65536"/>
                  <a:gd name="T7" fmla="*/ 0 60000 65536"/>
                  <a:gd name="T8" fmla="*/ 0 60000 65536"/>
                  <a:gd name="T9" fmla="*/ 0 w 20550"/>
                  <a:gd name="T10" fmla="*/ 0 h 21600"/>
                  <a:gd name="T11" fmla="*/ 20550 w 20550"/>
                  <a:gd name="T12" fmla="*/ 21600 h 21600"/>
                </a:gdLst>
                <a:ahLst/>
                <a:cxnLst>
                  <a:cxn ang="T6">
                    <a:pos x="T0" y="T1"/>
                  </a:cxn>
                  <a:cxn ang="T7">
                    <a:pos x="T2" y="T3"/>
                  </a:cxn>
                  <a:cxn ang="T8">
                    <a:pos x="T4" y="T5"/>
                  </a:cxn>
                </a:cxnLst>
                <a:rect l="T9" t="T10" r="T11" b="T12"/>
                <a:pathLst>
                  <a:path w="20550" h="21600" fill="none" extrusionOk="0">
                    <a:moveTo>
                      <a:pt x="-1" y="14947"/>
                    </a:moveTo>
                    <a:cubicBezTo>
                      <a:pt x="2884" y="6036"/>
                      <a:pt x="11183" y="0"/>
                      <a:pt x="20549" y="0"/>
                    </a:cubicBezTo>
                  </a:path>
                  <a:path w="20550" h="21600" stroke="0" extrusionOk="0">
                    <a:moveTo>
                      <a:pt x="-1" y="14947"/>
                    </a:moveTo>
                    <a:cubicBezTo>
                      <a:pt x="2884" y="6036"/>
                      <a:pt x="11183" y="0"/>
                      <a:pt x="20549" y="0"/>
                    </a:cubicBezTo>
                    <a:lnTo>
                      <a:pt x="20550" y="21600"/>
                    </a:lnTo>
                    <a:close/>
                  </a:path>
                </a:pathLst>
              </a:custGeom>
              <a:solidFill>
                <a:srgbClr val="CCFFFF"/>
              </a:solidFill>
              <a:ln w="9525">
                <a:solidFill>
                  <a:srgbClr val="5F5F5F"/>
                </a:solidFill>
                <a:round/>
                <a:headEnd/>
                <a:tailEnd/>
              </a:ln>
            </p:spPr>
            <p:txBody>
              <a:bodyPr/>
              <a:lstStyle/>
              <a:p>
                <a:endParaRPr lang="en-US"/>
              </a:p>
            </p:txBody>
          </p:sp>
          <p:sp>
            <p:nvSpPr>
              <p:cNvPr id="176143" name="Freeform 78"/>
              <p:cNvSpPr>
                <a:spLocks/>
              </p:cNvSpPr>
              <p:nvPr/>
            </p:nvSpPr>
            <p:spPr bwMode="auto">
              <a:xfrm>
                <a:off x="4874" y="2745"/>
                <a:ext cx="49" cy="78"/>
              </a:xfrm>
              <a:custGeom>
                <a:avLst/>
                <a:gdLst>
                  <a:gd name="T0" fmla="*/ 3261 w 29"/>
                  <a:gd name="T1" fmla="*/ 0 h 46"/>
                  <a:gd name="T2" fmla="*/ 1818 w 29"/>
                  <a:gd name="T3" fmla="*/ 0 h 46"/>
                  <a:gd name="T4" fmla="*/ 0 w 29"/>
                  <a:gd name="T5" fmla="*/ 5324 h 46"/>
                  <a:gd name="T6" fmla="*/ 0 60000 65536"/>
                  <a:gd name="T7" fmla="*/ 0 60000 65536"/>
                  <a:gd name="T8" fmla="*/ 0 60000 65536"/>
                  <a:gd name="T9" fmla="*/ 0 w 29"/>
                  <a:gd name="T10" fmla="*/ 0 h 46"/>
                  <a:gd name="T11" fmla="*/ 29 w 29"/>
                  <a:gd name="T12" fmla="*/ 46 h 46"/>
                </a:gdLst>
                <a:ahLst/>
                <a:cxnLst>
                  <a:cxn ang="T6">
                    <a:pos x="T0" y="T1"/>
                  </a:cxn>
                  <a:cxn ang="T7">
                    <a:pos x="T2" y="T3"/>
                  </a:cxn>
                  <a:cxn ang="T8">
                    <a:pos x="T4" y="T5"/>
                  </a:cxn>
                </a:cxnLst>
                <a:rect l="T9" t="T10" r="T11" b="T12"/>
                <a:pathLst>
                  <a:path w="29" h="46">
                    <a:moveTo>
                      <a:pt x="29" y="0"/>
                    </a:moveTo>
                    <a:lnTo>
                      <a:pt x="16" y="0"/>
                    </a:lnTo>
                    <a:lnTo>
                      <a:pt x="0" y="46"/>
                    </a:lnTo>
                  </a:path>
                </a:pathLst>
              </a:custGeom>
              <a:noFill/>
              <a:ln w="9525">
                <a:solidFill>
                  <a:srgbClr val="000000"/>
                </a:solidFill>
                <a:round/>
                <a:headEnd/>
                <a:tailEnd/>
              </a:ln>
            </p:spPr>
            <p:txBody>
              <a:bodyPr/>
              <a:lstStyle/>
              <a:p>
                <a:endParaRPr lang="en-US"/>
              </a:p>
            </p:txBody>
          </p:sp>
          <p:sp>
            <p:nvSpPr>
              <p:cNvPr id="176144" name="Freeform 79"/>
              <p:cNvSpPr>
                <a:spLocks/>
              </p:cNvSpPr>
              <p:nvPr/>
            </p:nvSpPr>
            <p:spPr bwMode="auto">
              <a:xfrm>
                <a:off x="5007" y="3232"/>
                <a:ext cx="66" cy="53"/>
              </a:xfrm>
              <a:custGeom>
                <a:avLst/>
                <a:gdLst>
                  <a:gd name="T0" fmla="*/ 449 w 52"/>
                  <a:gd name="T1" fmla="*/ 2147483647 h 3"/>
                  <a:gd name="T2" fmla="*/ 335 w 52"/>
                  <a:gd name="T3" fmla="*/ 2147483647 h 3"/>
                  <a:gd name="T4" fmla="*/ 0 w 52"/>
                  <a:gd name="T5" fmla="*/ 0 h 3"/>
                  <a:gd name="T6" fmla="*/ 0 60000 65536"/>
                  <a:gd name="T7" fmla="*/ 0 60000 65536"/>
                  <a:gd name="T8" fmla="*/ 0 60000 65536"/>
                  <a:gd name="T9" fmla="*/ 0 w 52"/>
                  <a:gd name="T10" fmla="*/ 0 h 3"/>
                  <a:gd name="T11" fmla="*/ 52 w 52"/>
                  <a:gd name="T12" fmla="*/ 3 h 3"/>
                </a:gdLst>
                <a:ahLst/>
                <a:cxnLst>
                  <a:cxn ang="T6">
                    <a:pos x="T0" y="T1"/>
                  </a:cxn>
                  <a:cxn ang="T7">
                    <a:pos x="T2" y="T3"/>
                  </a:cxn>
                  <a:cxn ang="T8">
                    <a:pos x="T4" y="T5"/>
                  </a:cxn>
                </a:cxnLst>
                <a:rect l="T9" t="T10" r="T11" b="T12"/>
                <a:pathLst>
                  <a:path w="52" h="3">
                    <a:moveTo>
                      <a:pt x="52" y="3"/>
                    </a:moveTo>
                    <a:lnTo>
                      <a:pt x="39" y="3"/>
                    </a:lnTo>
                    <a:lnTo>
                      <a:pt x="0" y="0"/>
                    </a:lnTo>
                  </a:path>
                </a:pathLst>
              </a:custGeom>
              <a:noFill/>
              <a:ln w="9525">
                <a:solidFill>
                  <a:srgbClr val="000000"/>
                </a:solidFill>
                <a:round/>
                <a:headEnd/>
                <a:tailEnd/>
              </a:ln>
            </p:spPr>
            <p:txBody>
              <a:bodyPr/>
              <a:lstStyle/>
              <a:p>
                <a:endParaRPr lang="en-US"/>
              </a:p>
            </p:txBody>
          </p:sp>
          <p:sp>
            <p:nvSpPr>
              <p:cNvPr id="176145" name="Freeform 80"/>
              <p:cNvSpPr>
                <a:spLocks/>
              </p:cNvSpPr>
              <p:nvPr/>
            </p:nvSpPr>
            <p:spPr bwMode="auto">
              <a:xfrm>
                <a:off x="4659" y="3486"/>
                <a:ext cx="17" cy="87"/>
              </a:xfrm>
              <a:custGeom>
                <a:avLst/>
                <a:gdLst>
                  <a:gd name="T0" fmla="*/ 1180 w 10"/>
                  <a:gd name="T1" fmla="*/ 5352 h 52"/>
                  <a:gd name="T2" fmla="*/ 1180 w 10"/>
                  <a:gd name="T3" fmla="*/ 3994 h 52"/>
                  <a:gd name="T4" fmla="*/ 0 w 10"/>
                  <a:gd name="T5" fmla="*/ 0 h 52"/>
                  <a:gd name="T6" fmla="*/ 0 60000 65536"/>
                  <a:gd name="T7" fmla="*/ 0 60000 65536"/>
                  <a:gd name="T8" fmla="*/ 0 60000 65536"/>
                  <a:gd name="T9" fmla="*/ 0 w 10"/>
                  <a:gd name="T10" fmla="*/ 0 h 52"/>
                  <a:gd name="T11" fmla="*/ 10 w 10"/>
                  <a:gd name="T12" fmla="*/ 52 h 52"/>
                </a:gdLst>
                <a:ahLst/>
                <a:cxnLst>
                  <a:cxn ang="T6">
                    <a:pos x="T0" y="T1"/>
                  </a:cxn>
                  <a:cxn ang="T7">
                    <a:pos x="T2" y="T3"/>
                  </a:cxn>
                  <a:cxn ang="T8">
                    <a:pos x="T4" y="T5"/>
                  </a:cxn>
                </a:cxnLst>
                <a:rect l="T9" t="T10" r="T11" b="T12"/>
                <a:pathLst>
                  <a:path w="10" h="52">
                    <a:moveTo>
                      <a:pt x="10" y="52"/>
                    </a:moveTo>
                    <a:lnTo>
                      <a:pt x="10" y="39"/>
                    </a:lnTo>
                    <a:lnTo>
                      <a:pt x="0" y="0"/>
                    </a:lnTo>
                  </a:path>
                </a:pathLst>
              </a:custGeom>
              <a:noFill/>
              <a:ln w="9525">
                <a:solidFill>
                  <a:srgbClr val="000000"/>
                </a:solidFill>
                <a:round/>
                <a:headEnd/>
                <a:tailEnd/>
              </a:ln>
            </p:spPr>
            <p:txBody>
              <a:bodyPr/>
              <a:lstStyle/>
              <a:p>
                <a:endParaRPr lang="en-US"/>
              </a:p>
            </p:txBody>
          </p:sp>
          <p:sp>
            <p:nvSpPr>
              <p:cNvPr id="176146" name="Freeform 81"/>
              <p:cNvSpPr>
                <a:spLocks/>
              </p:cNvSpPr>
              <p:nvPr/>
            </p:nvSpPr>
            <p:spPr bwMode="auto">
              <a:xfrm>
                <a:off x="4180" y="3250"/>
                <a:ext cx="75" cy="40"/>
              </a:xfrm>
              <a:custGeom>
                <a:avLst/>
                <a:gdLst>
                  <a:gd name="T0" fmla="*/ 0 w 45"/>
                  <a:gd name="T1" fmla="*/ 2408 h 24"/>
                  <a:gd name="T2" fmla="*/ 1328 w 45"/>
                  <a:gd name="T3" fmla="*/ 2408 h 24"/>
                  <a:gd name="T4" fmla="*/ 4458 w 45"/>
                  <a:gd name="T5" fmla="*/ 0 h 24"/>
                  <a:gd name="T6" fmla="*/ 0 60000 65536"/>
                  <a:gd name="T7" fmla="*/ 0 60000 65536"/>
                  <a:gd name="T8" fmla="*/ 0 60000 65536"/>
                  <a:gd name="T9" fmla="*/ 0 w 45"/>
                  <a:gd name="T10" fmla="*/ 0 h 24"/>
                  <a:gd name="T11" fmla="*/ 45 w 45"/>
                  <a:gd name="T12" fmla="*/ 24 h 24"/>
                </a:gdLst>
                <a:ahLst/>
                <a:cxnLst>
                  <a:cxn ang="T6">
                    <a:pos x="T0" y="T1"/>
                  </a:cxn>
                  <a:cxn ang="T7">
                    <a:pos x="T2" y="T3"/>
                  </a:cxn>
                  <a:cxn ang="T8">
                    <a:pos x="T4" y="T5"/>
                  </a:cxn>
                </a:cxnLst>
                <a:rect l="T9" t="T10" r="T11" b="T12"/>
                <a:pathLst>
                  <a:path w="45" h="24">
                    <a:moveTo>
                      <a:pt x="0" y="24"/>
                    </a:moveTo>
                    <a:lnTo>
                      <a:pt x="13" y="24"/>
                    </a:lnTo>
                    <a:lnTo>
                      <a:pt x="45" y="0"/>
                    </a:lnTo>
                  </a:path>
                </a:pathLst>
              </a:custGeom>
              <a:noFill/>
              <a:ln w="9525">
                <a:solidFill>
                  <a:srgbClr val="000000"/>
                </a:solidFill>
                <a:round/>
                <a:headEnd/>
                <a:tailEnd/>
              </a:ln>
            </p:spPr>
            <p:txBody>
              <a:bodyPr/>
              <a:lstStyle/>
              <a:p>
                <a:endParaRPr lang="en-US"/>
              </a:p>
            </p:txBody>
          </p:sp>
          <p:sp>
            <p:nvSpPr>
              <p:cNvPr id="176147" name="Rectangle 82"/>
              <p:cNvSpPr>
                <a:spLocks noChangeArrowheads="1"/>
              </p:cNvSpPr>
              <p:nvPr/>
            </p:nvSpPr>
            <p:spPr bwMode="auto">
              <a:xfrm>
                <a:off x="4576" y="3582"/>
                <a:ext cx="392" cy="77"/>
              </a:xfrm>
              <a:prstGeom prst="rect">
                <a:avLst/>
              </a:prstGeom>
              <a:noFill/>
              <a:ln w="9525">
                <a:noFill/>
                <a:miter lim="800000"/>
                <a:headEnd/>
                <a:tailEnd/>
              </a:ln>
            </p:spPr>
            <p:txBody>
              <a:bodyPr wrap="none" lIns="0" tIns="0" rIns="0" bIns="0">
                <a:spAutoFit/>
              </a:bodyPr>
              <a:lstStyle/>
              <a:p>
                <a:pPr defTabSz="762000" eaLnBrk="0" hangingPunct="0"/>
                <a:r>
                  <a:rPr lang="en-US" sz="800" b="1">
                    <a:solidFill>
                      <a:srgbClr val="000000"/>
                    </a:solidFill>
                  </a:rPr>
                  <a:t>Co-operative</a:t>
                </a:r>
                <a:endParaRPr lang="en-US" sz="1200"/>
              </a:p>
            </p:txBody>
          </p:sp>
          <p:sp>
            <p:nvSpPr>
              <p:cNvPr id="176148" name="Rectangle 83"/>
              <p:cNvSpPr>
                <a:spLocks noChangeArrowheads="1"/>
              </p:cNvSpPr>
              <p:nvPr/>
            </p:nvSpPr>
            <p:spPr bwMode="auto">
              <a:xfrm>
                <a:off x="4089" y="3272"/>
                <a:ext cx="172" cy="77"/>
              </a:xfrm>
              <a:prstGeom prst="rect">
                <a:avLst/>
              </a:prstGeom>
              <a:noFill/>
              <a:ln w="9525">
                <a:noFill/>
                <a:miter lim="800000"/>
                <a:headEnd/>
                <a:tailEnd/>
              </a:ln>
            </p:spPr>
            <p:txBody>
              <a:bodyPr wrap="none" lIns="0" tIns="0" rIns="0" bIns="0">
                <a:spAutoFit/>
              </a:bodyPr>
              <a:lstStyle/>
              <a:p>
                <a:pPr defTabSz="762000" eaLnBrk="0" hangingPunct="0"/>
                <a:r>
                  <a:rPr lang="en-US" sz="800" b="1">
                    <a:solidFill>
                      <a:srgbClr val="000000"/>
                    </a:solidFill>
                  </a:rPr>
                  <a:t>Basic</a:t>
                </a:r>
                <a:endParaRPr lang="en-US" sz="1200"/>
              </a:p>
            </p:txBody>
          </p:sp>
          <p:sp>
            <p:nvSpPr>
              <p:cNvPr id="176149" name="Rectangle 84"/>
              <p:cNvSpPr>
                <a:spLocks noChangeArrowheads="1"/>
              </p:cNvSpPr>
              <p:nvPr/>
            </p:nvSpPr>
            <p:spPr bwMode="auto">
              <a:xfrm>
                <a:off x="4134" y="2672"/>
                <a:ext cx="357" cy="77"/>
              </a:xfrm>
              <a:prstGeom prst="rect">
                <a:avLst/>
              </a:prstGeom>
              <a:noFill/>
              <a:ln w="9525">
                <a:noFill/>
                <a:miter lim="800000"/>
                <a:headEnd/>
                <a:tailEnd/>
              </a:ln>
            </p:spPr>
            <p:txBody>
              <a:bodyPr wrap="none" lIns="0" tIns="0" rIns="0" bIns="0">
                <a:spAutoFit/>
              </a:bodyPr>
              <a:lstStyle/>
              <a:p>
                <a:pPr defTabSz="762000" eaLnBrk="0" hangingPunct="0"/>
                <a:r>
                  <a:rPr lang="en-US" sz="800" b="1">
                    <a:solidFill>
                      <a:srgbClr val="000000"/>
                    </a:solidFill>
                  </a:rPr>
                  <a:t>Exploratory</a:t>
                </a:r>
                <a:endParaRPr lang="en-US" sz="1200"/>
              </a:p>
            </p:txBody>
          </p:sp>
          <p:sp>
            <p:nvSpPr>
              <p:cNvPr id="176150" name="Rectangle 85"/>
              <p:cNvSpPr>
                <a:spLocks noChangeArrowheads="1"/>
              </p:cNvSpPr>
              <p:nvPr/>
            </p:nvSpPr>
            <p:spPr bwMode="auto">
              <a:xfrm>
                <a:off x="4944" y="2679"/>
                <a:ext cx="310" cy="77"/>
              </a:xfrm>
              <a:prstGeom prst="rect">
                <a:avLst/>
              </a:prstGeom>
              <a:noFill/>
              <a:ln w="9525">
                <a:noFill/>
                <a:miter lim="800000"/>
                <a:headEnd/>
                <a:tailEnd/>
              </a:ln>
            </p:spPr>
            <p:txBody>
              <a:bodyPr wrap="none" lIns="0" tIns="0" rIns="0" bIns="0">
                <a:spAutoFit/>
              </a:bodyPr>
              <a:lstStyle/>
              <a:p>
                <a:pPr defTabSz="762000" eaLnBrk="0" hangingPunct="0"/>
                <a:r>
                  <a:rPr lang="en-US" sz="800" b="1">
                    <a:solidFill>
                      <a:srgbClr val="000000"/>
                    </a:solidFill>
                  </a:rPr>
                  <a:t>Integrated</a:t>
                </a:r>
                <a:endParaRPr lang="en-US" sz="1200"/>
              </a:p>
            </p:txBody>
          </p:sp>
          <p:sp>
            <p:nvSpPr>
              <p:cNvPr id="176151" name="Rectangle 86"/>
              <p:cNvSpPr>
                <a:spLocks noChangeArrowheads="1"/>
              </p:cNvSpPr>
              <p:nvPr/>
            </p:nvSpPr>
            <p:spPr bwMode="auto">
              <a:xfrm>
                <a:off x="5083" y="3282"/>
                <a:ext cx="463" cy="77"/>
              </a:xfrm>
              <a:prstGeom prst="rect">
                <a:avLst/>
              </a:prstGeom>
              <a:noFill/>
              <a:ln w="9525">
                <a:noFill/>
                <a:miter lim="800000"/>
                <a:headEnd/>
                <a:tailEnd/>
              </a:ln>
            </p:spPr>
            <p:txBody>
              <a:bodyPr wrap="none" lIns="0" tIns="0" rIns="0" bIns="0">
                <a:spAutoFit/>
              </a:bodyPr>
              <a:lstStyle/>
              <a:p>
                <a:pPr defTabSz="762000" eaLnBrk="0" hangingPunct="0"/>
                <a:r>
                  <a:rPr lang="en-US" sz="800" b="1">
                    <a:solidFill>
                      <a:srgbClr val="000000"/>
                    </a:solidFill>
                  </a:rPr>
                  <a:t>Interdependent</a:t>
                </a:r>
                <a:endParaRPr lang="en-US" sz="1200"/>
              </a:p>
            </p:txBody>
          </p:sp>
        </p:grpSp>
      </p:grpSp>
      <p:sp>
        <p:nvSpPr>
          <p:cNvPr id="176131" name="Oval 87"/>
          <p:cNvSpPr>
            <a:spLocks noChangeArrowheads="1"/>
          </p:cNvSpPr>
          <p:nvPr/>
        </p:nvSpPr>
        <p:spPr bwMode="auto">
          <a:xfrm>
            <a:off x="4991100" y="4038600"/>
            <a:ext cx="571500" cy="571500"/>
          </a:xfrm>
          <a:prstGeom prst="ellipse">
            <a:avLst/>
          </a:prstGeom>
          <a:solidFill>
            <a:srgbClr val="000099"/>
          </a:solidFill>
          <a:ln w="12700">
            <a:solidFill>
              <a:schemeClr val="tx1"/>
            </a:solidFill>
            <a:round/>
            <a:headEnd type="none" w="sm" len="sm"/>
            <a:tailEnd type="none" w="sm" len="sm"/>
          </a:ln>
        </p:spPr>
        <p:txBody>
          <a:bodyPr wrap="none" anchor="ctr"/>
          <a:lstStyle/>
          <a:p>
            <a:pPr algn="ctr" defTabSz="762000" eaLnBrk="0" hangingPunct="0"/>
            <a:r>
              <a:rPr lang="en-US" sz="1800" b="1">
                <a:solidFill>
                  <a:schemeClr val="bg1"/>
                </a:solidFill>
                <a:latin typeface="Tahoma" pitchFamily="34" charset="0"/>
              </a:rPr>
              <a:t>11</a:t>
            </a:r>
            <a:endParaRPr lang="en-US" sz="1800" b="1">
              <a:latin typeface="Tahoma" pitchFamily="34" charset="0"/>
            </a:endParaRPr>
          </a:p>
        </p:txBody>
      </p:sp>
      <p:sp>
        <p:nvSpPr>
          <p:cNvPr id="176132" name="Oval 88"/>
          <p:cNvSpPr>
            <a:spLocks noChangeArrowheads="1"/>
          </p:cNvSpPr>
          <p:nvPr/>
        </p:nvSpPr>
        <p:spPr bwMode="auto">
          <a:xfrm>
            <a:off x="5048250" y="4819650"/>
            <a:ext cx="571500" cy="571500"/>
          </a:xfrm>
          <a:prstGeom prst="ellipse">
            <a:avLst/>
          </a:prstGeom>
          <a:solidFill>
            <a:srgbClr val="000099"/>
          </a:solidFill>
          <a:ln w="12700">
            <a:solidFill>
              <a:schemeClr val="tx1"/>
            </a:solidFill>
            <a:round/>
            <a:headEnd type="none" w="sm" len="sm"/>
            <a:tailEnd type="none" w="sm" len="sm"/>
          </a:ln>
        </p:spPr>
        <p:txBody>
          <a:bodyPr wrap="none" anchor="ctr"/>
          <a:lstStyle/>
          <a:p>
            <a:pPr algn="ctr" defTabSz="762000" eaLnBrk="0" hangingPunct="0"/>
            <a:r>
              <a:rPr lang="en-US" sz="1800" b="1">
                <a:solidFill>
                  <a:schemeClr val="bg1"/>
                </a:solidFill>
                <a:latin typeface="Tahoma" pitchFamily="34" charset="0"/>
              </a:rPr>
              <a:t>9</a:t>
            </a:r>
            <a:endParaRPr lang="en-US" sz="1800" b="1">
              <a:latin typeface="Tahoma" pitchFamily="34" charset="0"/>
            </a:endParaRPr>
          </a:p>
        </p:txBody>
      </p:sp>
      <p:sp>
        <p:nvSpPr>
          <p:cNvPr id="176133" name="Text Box 89"/>
          <p:cNvSpPr txBox="1">
            <a:spLocks noChangeArrowheads="1"/>
          </p:cNvSpPr>
          <p:nvPr/>
        </p:nvSpPr>
        <p:spPr bwMode="auto">
          <a:xfrm>
            <a:off x="6403975" y="341313"/>
            <a:ext cx="2738250" cy="538609"/>
          </a:xfrm>
          <a:prstGeom prst="rect">
            <a:avLst/>
          </a:prstGeom>
          <a:noFill/>
          <a:ln w="12700">
            <a:noFill/>
            <a:miter lim="800000"/>
            <a:headEnd type="none" w="sm" len="sm"/>
            <a:tailEnd type="none" w="sm" len="sm"/>
          </a:ln>
        </p:spPr>
        <p:txBody>
          <a:bodyPr wrap="none">
            <a:spAutoFit/>
          </a:bodyPr>
          <a:lstStyle/>
          <a:p>
            <a:pPr defTabSz="762000" eaLnBrk="0" hangingPunct="0"/>
            <a:r>
              <a:rPr lang="en-US" sz="1100" dirty="0">
                <a:solidFill>
                  <a:srgbClr val="000000"/>
                </a:solidFill>
                <a:latin typeface="Arial" panose="020B0604020202020204" pitchFamily="34" charset="0"/>
                <a:cs typeface="Arial" panose="020B0604020202020204" pitchFamily="34" charset="0"/>
              </a:rPr>
              <a:t>http://www.TheMarketingProcessCo.com</a:t>
            </a:r>
            <a:endParaRPr lang="en-US" sz="1600" dirty="0">
              <a:solidFill>
                <a:srgbClr val="000000"/>
              </a:solidFill>
              <a:latin typeface="Arial" panose="020B0604020202020204" pitchFamily="34" charset="0"/>
              <a:cs typeface="Arial" panose="020B0604020202020204" pitchFamily="34" charset="0"/>
            </a:endParaRPr>
          </a:p>
          <a:p>
            <a:pPr defTabSz="762000" eaLnBrk="0" hangingPunct="0"/>
            <a:r>
              <a:rPr lang="en-US" dirty="0">
                <a:solidFill>
                  <a:srgbClr val="000000"/>
                </a:solidFill>
                <a:latin typeface="Courier"/>
              </a:rPr>
              <a:t> _______________</a:t>
            </a:r>
          </a:p>
        </p:txBody>
      </p:sp>
      <p:sp>
        <p:nvSpPr>
          <p:cNvPr id="90" name="Slide Number Placeholder 2"/>
          <p:cNvSpPr>
            <a:spLocks noGrp="1"/>
          </p:cNvSpPr>
          <p:nvPr>
            <p:ph type="sldNum" sz="quarter" idx="12"/>
          </p:nvPr>
        </p:nvSpPr>
        <p:spPr>
          <a:xfrm>
            <a:off x="8636000" y="6445250"/>
            <a:ext cx="444500" cy="365125"/>
          </a:xfrm>
        </p:spPr>
        <p:txBody>
          <a:bodyPr/>
          <a:lstStyle/>
          <a:p>
            <a:pPr>
              <a:defRPr/>
            </a:pPr>
            <a:fld id="{344BAFD0-F2D5-49B2-9B8A-FCB034903132}" type="slidenum">
              <a:rPr lang="en-US" sz="1200" smtClean="0"/>
              <a:pPr>
                <a:defRPr/>
              </a:pPr>
              <a:t>45</a:t>
            </a:fld>
            <a:endParaRPr lang="en-US" sz="1200" dirty="0"/>
          </a:p>
        </p:txBody>
      </p:sp>
    </p:spTree>
    <p:extLst>
      <p:ext uri="{BB962C8B-B14F-4D97-AF65-F5344CB8AC3E}">
        <p14:creationId xmlns:p14="http://schemas.microsoft.com/office/powerpoint/2010/main" val="3744920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23851" y="-242888"/>
            <a:ext cx="7924800" cy="1143001"/>
          </a:xfrm>
          <a:extLst>
            <a:ext uri="{909E8E84-426E-40DD-AFC4-6F175D3DCCD1}">
              <a14:hiddenFill xmlns:a14="http://schemas.microsoft.com/office/drawing/2010/main">
                <a:solidFill>
                  <a:srgbClr val="002E7A"/>
                </a:solidFill>
              </a14:hiddenFill>
            </a:ext>
          </a:extLst>
        </p:spPr>
        <p:txBody>
          <a:bodyPr lIns="90488" tIns="44450" rIns="90488" bIns="44450"/>
          <a:lstStyle/>
          <a:p>
            <a:pPr eaLnBrk="1" hangingPunct="1"/>
            <a:r>
              <a:rPr lang="en-US" altLang="en-US" sz="2000" smtClean="0"/>
              <a:t>Strategies suggested by portfolio matrix analysis</a:t>
            </a:r>
            <a:endParaRPr lang="en-US" altLang="en-US" smtClean="0"/>
          </a:p>
        </p:txBody>
      </p:sp>
      <p:sp>
        <p:nvSpPr>
          <p:cNvPr id="5123" name="Rectangle 3"/>
          <p:cNvSpPr>
            <a:spLocks noChangeArrowheads="1"/>
          </p:cNvSpPr>
          <p:nvPr/>
        </p:nvSpPr>
        <p:spPr bwMode="auto">
          <a:xfrm rot="-5400000">
            <a:off x="-1344912" y="2859676"/>
            <a:ext cx="3601051"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b="1">
                <a:solidFill>
                  <a:srgbClr val="000000"/>
                </a:solidFill>
                <a:latin typeface="Times New Roman" pitchFamily="18" charset="0"/>
              </a:rPr>
              <a:t>MARKET SEGMENT ATTRACTIVENESS</a:t>
            </a:r>
          </a:p>
        </p:txBody>
      </p:sp>
      <p:sp>
        <p:nvSpPr>
          <p:cNvPr id="5124" name="Rectangle 4"/>
          <p:cNvSpPr>
            <a:spLocks noChangeArrowheads="1"/>
          </p:cNvSpPr>
          <p:nvPr/>
        </p:nvSpPr>
        <p:spPr bwMode="auto">
          <a:xfrm>
            <a:off x="3255963" y="5937251"/>
            <a:ext cx="3067636"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b="1">
                <a:solidFill>
                  <a:srgbClr val="000000"/>
                </a:solidFill>
                <a:latin typeface="Times New Roman" pitchFamily="18" charset="0"/>
              </a:rPr>
              <a:t>RELATIVE BUSINESS STRENGTH</a:t>
            </a:r>
          </a:p>
        </p:txBody>
      </p:sp>
      <p:sp>
        <p:nvSpPr>
          <p:cNvPr id="5125" name="Rectangle 5"/>
          <p:cNvSpPr>
            <a:spLocks noChangeArrowheads="1"/>
          </p:cNvSpPr>
          <p:nvPr/>
        </p:nvSpPr>
        <p:spPr bwMode="auto">
          <a:xfrm>
            <a:off x="1377950" y="1125538"/>
            <a:ext cx="3416300" cy="20447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a:solidFill>
                  <a:srgbClr val="063DE8"/>
                </a:solidFill>
                <a:latin typeface="Times New Roman" pitchFamily="18" charset="0"/>
              </a:rPr>
              <a:t>INVEST FOR GROWTH:</a:t>
            </a:r>
          </a:p>
          <a:p>
            <a:pPr eaLnBrk="1" hangingPunct="1">
              <a:buFontTx/>
              <a:buChar char="•"/>
            </a:pPr>
            <a:r>
              <a:rPr lang="en-US" altLang="en-US" sz="1400">
                <a:solidFill>
                  <a:srgbClr val="000000"/>
                </a:solidFill>
                <a:latin typeface="Times New Roman" pitchFamily="18" charset="0"/>
              </a:rPr>
              <a:t>Gain / Defend leadership</a:t>
            </a:r>
          </a:p>
          <a:p>
            <a:pPr eaLnBrk="1" hangingPunct="1">
              <a:buFontTx/>
              <a:buChar char="•"/>
            </a:pPr>
            <a:r>
              <a:rPr lang="en-US" altLang="en-US" sz="1400">
                <a:solidFill>
                  <a:srgbClr val="000000"/>
                </a:solidFill>
                <a:latin typeface="Times New Roman" pitchFamily="18" charset="0"/>
              </a:rPr>
              <a:t>Accept moderate short-term profits and negative cash flow</a:t>
            </a:r>
          </a:p>
          <a:p>
            <a:pPr eaLnBrk="1" hangingPunct="1">
              <a:buFontTx/>
              <a:buChar char="•"/>
            </a:pPr>
            <a:r>
              <a:rPr lang="en-US" altLang="en-US" sz="1400">
                <a:solidFill>
                  <a:srgbClr val="000000"/>
                </a:solidFill>
                <a:latin typeface="Times New Roman" pitchFamily="18" charset="0"/>
              </a:rPr>
              <a:t>Geographic expansion, product line expansion, product differentiation</a:t>
            </a:r>
          </a:p>
          <a:p>
            <a:pPr eaLnBrk="1" hangingPunct="1">
              <a:buFontTx/>
              <a:buChar char="•"/>
            </a:pPr>
            <a:r>
              <a:rPr lang="en-US" altLang="en-US" sz="1400">
                <a:solidFill>
                  <a:srgbClr val="000000"/>
                </a:solidFill>
                <a:latin typeface="Times New Roman" pitchFamily="18" charset="0"/>
              </a:rPr>
              <a:t>Aggressive marketing posture - selling, advertising, pricing, sales promotion, service levels etc.</a:t>
            </a:r>
          </a:p>
        </p:txBody>
      </p:sp>
      <p:sp>
        <p:nvSpPr>
          <p:cNvPr id="5126" name="Rectangle 6"/>
          <p:cNvSpPr>
            <a:spLocks noChangeArrowheads="1"/>
          </p:cNvSpPr>
          <p:nvPr/>
        </p:nvSpPr>
        <p:spPr bwMode="auto">
          <a:xfrm>
            <a:off x="512764" y="1517651"/>
            <a:ext cx="681278"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a:solidFill>
                  <a:srgbClr val="000000"/>
                </a:solidFill>
                <a:latin typeface="Times New Roman" pitchFamily="18" charset="0"/>
              </a:rPr>
              <a:t>Higher</a:t>
            </a:r>
          </a:p>
        </p:txBody>
      </p:sp>
      <p:sp>
        <p:nvSpPr>
          <p:cNvPr id="5127" name="Rectangle 7"/>
          <p:cNvSpPr>
            <a:spLocks noChangeArrowheads="1"/>
          </p:cNvSpPr>
          <p:nvPr/>
        </p:nvSpPr>
        <p:spPr bwMode="auto">
          <a:xfrm>
            <a:off x="512764" y="4565651"/>
            <a:ext cx="650820"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a:solidFill>
                  <a:srgbClr val="000000"/>
                </a:solidFill>
                <a:latin typeface="Times New Roman" pitchFamily="18" charset="0"/>
              </a:rPr>
              <a:t>Lower</a:t>
            </a:r>
          </a:p>
        </p:txBody>
      </p:sp>
      <p:sp>
        <p:nvSpPr>
          <p:cNvPr id="5128" name="Rectangle 8"/>
          <p:cNvSpPr>
            <a:spLocks noChangeArrowheads="1"/>
          </p:cNvSpPr>
          <p:nvPr/>
        </p:nvSpPr>
        <p:spPr bwMode="auto">
          <a:xfrm>
            <a:off x="2265364" y="5937251"/>
            <a:ext cx="5267469"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a:solidFill>
                  <a:srgbClr val="000000"/>
                </a:solidFill>
                <a:latin typeface="Times New Roman" pitchFamily="18" charset="0"/>
              </a:rPr>
              <a:t>Higher					Lower</a:t>
            </a:r>
          </a:p>
        </p:txBody>
      </p:sp>
      <p:sp>
        <p:nvSpPr>
          <p:cNvPr id="5129" name="Rectangle 9"/>
          <p:cNvSpPr>
            <a:spLocks noChangeArrowheads="1"/>
          </p:cNvSpPr>
          <p:nvPr/>
        </p:nvSpPr>
        <p:spPr bwMode="auto">
          <a:xfrm>
            <a:off x="1377950" y="3182938"/>
            <a:ext cx="3416300" cy="2730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a:solidFill>
                  <a:srgbClr val="063DE8"/>
                </a:solidFill>
                <a:latin typeface="Times New Roman" pitchFamily="18" charset="0"/>
              </a:rPr>
              <a:t>MAINTAIN / MANAGE FOR SUSTAINED EARNINGS:</a:t>
            </a:r>
          </a:p>
          <a:p>
            <a:pPr eaLnBrk="1" hangingPunct="1">
              <a:spcBef>
                <a:spcPct val="50000"/>
              </a:spcBef>
              <a:buFontTx/>
              <a:buChar char="•"/>
            </a:pPr>
            <a:r>
              <a:rPr lang="en-US" altLang="en-US" sz="1400">
                <a:solidFill>
                  <a:srgbClr val="000000"/>
                </a:solidFill>
                <a:latin typeface="Times New Roman" pitchFamily="18" charset="0"/>
              </a:rPr>
              <a:t>Manage key product lines, prune less successful product lines</a:t>
            </a:r>
          </a:p>
          <a:p>
            <a:pPr eaLnBrk="1" hangingPunct="1">
              <a:spcBef>
                <a:spcPct val="50000"/>
              </a:spcBef>
              <a:buFontTx/>
              <a:buChar char="•"/>
            </a:pPr>
            <a:r>
              <a:rPr lang="en-US" altLang="en-US" sz="1400">
                <a:solidFill>
                  <a:srgbClr val="000000"/>
                </a:solidFill>
                <a:latin typeface="Times New Roman" pitchFamily="18" charset="0"/>
              </a:rPr>
              <a:t>Differentiate products to maintain share</a:t>
            </a:r>
          </a:p>
          <a:p>
            <a:pPr eaLnBrk="1" hangingPunct="1">
              <a:spcBef>
                <a:spcPct val="50000"/>
              </a:spcBef>
              <a:buFontTx/>
              <a:buChar char="•"/>
            </a:pPr>
            <a:r>
              <a:rPr lang="en-US" altLang="en-US" sz="1400">
                <a:solidFill>
                  <a:srgbClr val="000000"/>
                </a:solidFill>
                <a:latin typeface="Times New Roman" pitchFamily="18" charset="0"/>
              </a:rPr>
              <a:t>Limit marketing expenditure</a:t>
            </a:r>
          </a:p>
          <a:p>
            <a:pPr eaLnBrk="1" hangingPunct="1">
              <a:spcBef>
                <a:spcPct val="50000"/>
              </a:spcBef>
              <a:buFontTx/>
              <a:buChar char="•"/>
            </a:pPr>
            <a:r>
              <a:rPr lang="en-US" altLang="en-US" sz="1400">
                <a:solidFill>
                  <a:srgbClr val="000000"/>
                </a:solidFill>
                <a:latin typeface="Times New Roman" pitchFamily="18" charset="0"/>
              </a:rPr>
              <a:t>Stabilize prices except where a temporary aggressive stance is needed</a:t>
            </a:r>
          </a:p>
          <a:p>
            <a:pPr eaLnBrk="1" latinLnBrk="1" hangingPunct="1">
              <a:spcBef>
                <a:spcPct val="50000"/>
              </a:spcBef>
            </a:pPr>
            <a:endParaRPr lang="en-US" altLang="en-US" sz="1400">
              <a:solidFill>
                <a:srgbClr val="000000"/>
              </a:solidFill>
              <a:latin typeface="Times New Roman" pitchFamily="18" charset="0"/>
            </a:endParaRPr>
          </a:p>
        </p:txBody>
      </p:sp>
      <p:sp>
        <p:nvSpPr>
          <p:cNvPr id="5130" name="Rectangle 10"/>
          <p:cNvSpPr>
            <a:spLocks noChangeArrowheads="1"/>
          </p:cNvSpPr>
          <p:nvPr/>
        </p:nvSpPr>
        <p:spPr bwMode="auto">
          <a:xfrm>
            <a:off x="4806951" y="1125538"/>
            <a:ext cx="3492500" cy="20447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a:solidFill>
                  <a:srgbClr val="063DE8"/>
                </a:solidFill>
                <a:latin typeface="Times New Roman" pitchFamily="18" charset="0"/>
              </a:rPr>
              <a:t>OPPORTUNISTIC:</a:t>
            </a:r>
          </a:p>
          <a:p>
            <a:pPr eaLnBrk="1" hangingPunct="1">
              <a:spcBef>
                <a:spcPct val="50000"/>
              </a:spcBef>
              <a:buFontTx/>
              <a:buChar char="•"/>
            </a:pPr>
            <a:r>
              <a:rPr lang="en-US" altLang="en-US" sz="1400">
                <a:solidFill>
                  <a:srgbClr val="000000"/>
                </a:solidFill>
                <a:latin typeface="Times New Roman" pitchFamily="18" charset="0"/>
              </a:rPr>
              <a:t>Move to left if resources are available</a:t>
            </a:r>
          </a:p>
          <a:p>
            <a:pPr eaLnBrk="1" hangingPunct="1">
              <a:spcBef>
                <a:spcPct val="50000"/>
              </a:spcBef>
              <a:buFontTx/>
              <a:buChar char="•"/>
            </a:pPr>
            <a:r>
              <a:rPr lang="en-US" altLang="en-US" sz="1400">
                <a:solidFill>
                  <a:srgbClr val="000000"/>
                </a:solidFill>
                <a:latin typeface="Times New Roman" pitchFamily="18" charset="0"/>
              </a:rPr>
              <a:t>Keep a low profile until resources are available</a:t>
            </a:r>
          </a:p>
          <a:p>
            <a:pPr eaLnBrk="1" hangingPunct="1">
              <a:spcBef>
                <a:spcPct val="50000"/>
              </a:spcBef>
              <a:buFontTx/>
              <a:buChar char="•"/>
            </a:pPr>
            <a:r>
              <a:rPr lang="en-US" altLang="en-US" sz="1400">
                <a:solidFill>
                  <a:srgbClr val="000000"/>
                </a:solidFill>
                <a:latin typeface="Times New Roman" pitchFamily="18" charset="0"/>
              </a:rPr>
              <a:t>Divest to a buyer able to exploit the opportunity</a:t>
            </a:r>
          </a:p>
          <a:p>
            <a:pPr eaLnBrk="1" latinLnBrk="1" hangingPunct="1">
              <a:spcBef>
                <a:spcPct val="50000"/>
              </a:spcBef>
            </a:pPr>
            <a:endParaRPr lang="en-US" altLang="en-US" sz="1400">
              <a:solidFill>
                <a:srgbClr val="000000"/>
              </a:solidFill>
              <a:latin typeface="Times New Roman" pitchFamily="18" charset="0"/>
            </a:endParaRPr>
          </a:p>
        </p:txBody>
      </p:sp>
      <p:sp>
        <p:nvSpPr>
          <p:cNvPr id="5131" name="Rectangle 11"/>
          <p:cNvSpPr>
            <a:spLocks noChangeArrowheads="1"/>
          </p:cNvSpPr>
          <p:nvPr/>
        </p:nvSpPr>
        <p:spPr bwMode="auto">
          <a:xfrm>
            <a:off x="4806951" y="3182938"/>
            <a:ext cx="3492500" cy="2730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a:solidFill>
                  <a:srgbClr val="063DE8"/>
                </a:solidFill>
                <a:latin typeface="Times New Roman" pitchFamily="18" charset="0"/>
              </a:rPr>
              <a:t>SELECTIVE / MANAGE FOR PROFIT &amp; CASH:</a:t>
            </a:r>
          </a:p>
          <a:p>
            <a:pPr eaLnBrk="1" hangingPunct="1">
              <a:spcBef>
                <a:spcPct val="50000"/>
              </a:spcBef>
              <a:buFontTx/>
              <a:buChar char="•"/>
            </a:pPr>
            <a:r>
              <a:rPr lang="en-US" altLang="en-US" sz="1400">
                <a:solidFill>
                  <a:srgbClr val="000000"/>
                </a:solidFill>
                <a:latin typeface="Times New Roman" pitchFamily="18" charset="0"/>
              </a:rPr>
              <a:t>Acknowledge low growth</a:t>
            </a:r>
          </a:p>
          <a:p>
            <a:pPr eaLnBrk="1" hangingPunct="1">
              <a:spcBef>
                <a:spcPct val="50000"/>
              </a:spcBef>
              <a:buFontTx/>
              <a:buChar char="•"/>
            </a:pPr>
            <a:r>
              <a:rPr lang="en-US" altLang="en-US" sz="1400">
                <a:solidFill>
                  <a:srgbClr val="000000"/>
                </a:solidFill>
                <a:latin typeface="Times New Roman" pitchFamily="18" charset="0"/>
              </a:rPr>
              <a:t>Identify / exploit growth segments</a:t>
            </a:r>
          </a:p>
          <a:p>
            <a:pPr eaLnBrk="1" hangingPunct="1">
              <a:spcBef>
                <a:spcPct val="50000"/>
              </a:spcBef>
              <a:buFontTx/>
              <a:buChar char="•"/>
            </a:pPr>
            <a:r>
              <a:rPr lang="en-US" altLang="en-US" sz="1400">
                <a:solidFill>
                  <a:srgbClr val="000000"/>
                </a:solidFill>
                <a:latin typeface="Times New Roman" pitchFamily="18" charset="0"/>
              </a:rPr>
              <a:t>Emphasise quality, avoid commodity</a:t>
            </a:r>
          </a:p>
          <a:p>
            <a:pPr eaLnBrk="1" hangingPunct="1">
              <a:spcBef>
                <a:spcPct val="50000"/>
              </a:spcBef>
              <a:buFontTx/>
              <a:buChar char="•"/>
            </a:pPr>
            <a:r>
              <a:rPr lang="en-US" altLang="en-US" sz="1400">
                <a:solidFill>
                  <a:srgbClr val="000000"/>
                </a:solidFill>
                <a:latin typeface="Times New Roman" pitchFamily="18" charset="0"/>
              </a:rPr>
              <a:t>Improve productivity</a:t>
            </a:r>
          </a:p>
          <a:p>
            <a:pPr eaLnBrk="1" hangingPunct="1">
              <a:spcBef>
                <a:spcPct val="50000"/>
              </a:spcBef>
              <a:buFontTx/>
              <a:buChar char="•"/>
            </a:pPr>
            <a:r>
              <a:rPr lang="en-US" altLang="en-US" sz="1400">
                <a:solidFill>
                  <a:srgbClr val="000000"/>
                </a:solidFill>
                <a:latin typeface="Times New Roman" pitchFamily="18" charset="0"/>
              </a:rPr>
              <a:t>Prune product line aggressively, maximise cash flow, minimise marketing expenditure, maintain or raise prices at expense of volume.</a:t>
            </a:r>
          </a:p>
        </p:txBody>
      </p:sp>
    </p:spTree>
    <p:extLst>
      <p:ext uri="{BB962C8B-B14F-4D97-AF65-F5344CB8AC3E}">
        <p14:creationId xmlns:p14="http://schemas.microsoft.com/office/powerpoint/2010/main" val="392666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type="ctrTitle"/>
          </p:nvPr>
        </p:nvSpPr>
        <p:spPr>
          <a:xfrm>
            <a:off x="1584325" y="188913"/>
            <a:ext cx="5940425" cy="2447925"/>
          </a:xfrm>
        </p:spPr>
        <p:txBody>
          <a:bodyPr/>
          <a:lstStyle/>
          <a:p>
            <a:pPr>
              <a:defRPr/>
            </a:pPr>
            <a:r>
              <a:rPr lang="en-GB" sz="1900" b="0"/>
              <a:t>The historic rift between marketers and the finance department, caused by           marketing’s reluctance to be accountable for what they do, is as marked as ever.</a:t>
            </a:r>
            <a:endParaRPr lang="en-US" sz="1900" b="0"/>
          </a:p>
        </p:txBody>
      </p:sp>
      <p:sp>
        <p:nvSpPr>
          <p:cNvPr id="562178" name="Text Box 3"/>
          <p:cNvSpPr txBox="1">
            <a:spLocks noChangeArrowheads="1"/>
          </p:cNvSpPr>
          <p:nvPr/>
        </p:nvSpPr>
        <p:spPr bwMode="auto">
          <a:xfrm>
            <a:off x="6659563" y="6165850"/>
            <a:ext cx="2808287" cy="701675"/>
          </a:xfrm>
          <a:prstGeom prst="rect">
            <a:avLst/>
          </a:prstGeom>
          <a:noFill/>
          <a:ln w="9525">
            <a:noFill/>
            <a:miter lim="800000"/>
            <a:headEnd/>
            <a:tailEnd/>
          </a:ln>
        </p:spPr>
        <p:txBody>
          <a:bodyPr>
            <a:spAutoFit/>
          </a:bodyPr>
          <a:lstStyle/>
          <a:p>
            <a:pPr algn="ctr"/>
            <a:r>
              <a:rPr lang="en-GB" sz="2000"/>
              <a:t>“Marketing in 3D”</a:t>
            </a:r>
          </a:p>
          <a:p>
            <a:pPr algn="ctr"/>
            <a:r>
              <a:rPr lang="en-GB" sz="2000"/>
              <a:t>Deloitte</a:t>
            </a:r>
            <a:endParaRPr lang="en-US" sz="2000"/>
          </a:p>
        </p:txBody>
      </p:sp>
      <p:sp>
        <p:nvSpPr>
          <p:cNvPr id="395268" name="Rectangle 4"/>
          <p:cNvSpPr>
            <a:spLocks noChangeArrowheads="1"/>
          </p:cNvSpPr>
          <p:nvPr/>
        </p:nvSpPr>
        <p:spPr bwMode="auto">
          <a:xfrm>
            <a:off x="107950" y="2852738"/>
            <a:ext cx="3995738" cy="2622550"/>
          </a:xfrm>
          <a:prstGeom prst="rect">
            <a:avLst/>
          </a:prstGeom>
          <a:noFill/>
          <a:ln w="9525">
            <a:noFill/>
            <a:miter lim="800000"/>
            <a:headEnd/>
            <a:tailEnd/>
          </a:ln>
          <a:effectLst/>
        </p:spPr>
        <p:txBody>
          <a:bodyPr anchor="ctr"/>
          <a:lstStyle/>
          <a:p>
            <a:pPr algn="ctr" defTabSz="762000" eaLnBrk="0" hangingPunct="0">
              <a:defRPr/>
            </a:pPr>
            <a:r>
              <a:rPr lang="en-GB" sz="1900">
                <a:solidFill>
                  <a:srgbClr val="007CF8"/>
                </a:solidFill>
                <a:effectLst>
                  <a:outerShdw blurRad="38100" dist="38100" dir="2700000" algn="tl">
                    <a:srgbClr val="000000"/>
                  </a:outerShdw>
                </a:effectLst>
              </a:rPr>
              <a:t>Tense relations between                                  CFOs and Marketers are                         dividing boardrooms over                            the value of marketing.</a:t>
            </a:r>
            <a:br>
              <a:rPr lang="en-GB" sz="1900">
                <a:solidFill>
                  <a:srgbClr val="007CF8"/>
                </a:solidFill>
                <a:effectLst>
                  <a:outerShdw blurRad="38100" dist="38100" dir="2700000" algn="tl">
                    <a:srgbClr val="000000"/>
                  </a:outerShdw>
                </a:effectLst>
              </a:rPr>
            </a:br>
            <a:r>
              <a:rPr lang="en-GB" sz="1900">
                <a:solidFill>
                  <a:srgbClr val="007CF8"/>
                </a:solidFill>
                <a:effectLst>
                  <a:outerShdw blurRad="38100" dist="38100" dir="2700000" algn="tl">
                    <a:srgbClr val="000000"/>
                  </a:outerShdw>
                </a:effectLst>
              </a:rPr>
              <a:t>One in three CFOs said                             they did not believe                              marketing to be crucial                                                   in determining strategy.</a:t>
            </a:r>
            <a:endParaRPr lang="en-US" sz="1900">
              <a:solidFill>
                <a:srgbClr val="007CF8"/>
              </a:solidFill>
              <a:effectLst>
                <a:outerShdw blurRad="38100" dist="38100" dir="2700000" algn="tl">
                  <a:srgbClr val="000000"/>
                </a:outerShdw>
              </a:effectLst>
            </a:endParaRPr>
          </a:p>
        </p:txBody>
      </p:sp>
      <p:sp>
        <p:nvSpPr>
          <p:cNvPr id="395269" name="Rectangle 5"/>
          <p:cNvSpPr>
            <a:spLocks noChangeArrowheads="1"/>
          </p:cNvSpPr>
          <p:nvPr/>
        </p:nvSpPr>
        <p:spPr bwMode="auto">
          <a:xfrm>
            <a:off x="4498975" y="2708275"/>
            <a:ext cx="4465638" cy="2520950"/>
          </a:xfrm>
          <a:prstGeom prst="rect">
            <a:avLst/>
          </a:prstGeom>
          <a:noFill/>
          <a:ln w="9525">
            <a:noFill/>
            <a:miter lim="800000"/>
            <a:headEnd/>
            <a:tailEnd/>
          </a:ln>
          <a:effectLst/>
        </p:spPr>
        <p:txBody>
          <a:bodyPr anchor="ctr"/>
          <a:lstStyle/>
          <a:p>
            <a:pPr algn="ctr" defTabSz="762000" eaLnBrk="0" hangingPunct="0">
              <a:defRPr/>
            </a:pPr>
            <a:r>
              <a:rPr lang="en-GB" sz="1900">
                <a:solidFill>
                  <a:srgbClr val="007CF8"/>
                </a:solidFill>
                <a:effectLst>
                  <a:outerShdw blurRad="38100" dist="38100" dir="2700000" algn="tl">
                    <a:srgbClr val="000000"/>
                  </a:outerShdw>
                </a:effectLst>
              </a:rPr>
              <a:t/>
            </a:r>
            <a:br>
              <a:rPr lang="en-GB" sz="1900">
                <a:solidFill>
                  <a:srgbClr val="007CF8"/>
                </a:solidFill>
                <a:effectLst>
                  <a:outerShdw blurRad="38100" dist="38100" dir="2700000" algn="tl">
                    <a:srgbClr val="000000"/>
                  </a:outerShdw>
                </a:effectLst>
              </a:rPr>
            </a:br>
            <a:r>
              <a:rPr lang="en-GB" sz="1900">
                <a:solidFill>
                  <a:srgbClr val="007CF8"/>
                </a:solidFill>
                <a:effectLst>
                  <a:outerShdw blurRad="38100" dist="38100" dir="2700000" algn="tl">
                    <a:srgbClr val="000000"/>
                  </a:outerShdw>
                </a:effectLst>
              </a:rPr>
              <a:t>“Marketers have constantly hidden behind a fog of measures that are based purely on tactical marketing </a:t>
            </a:r>
            <a:br>
              <a:rPr lang="en-GB" sz="1900">
                <a:solidFill>
                  <a:srgbClr val="007CF8"/>
                </a:solidFill>
                <a:effectLst>
                  <a:outerShdw blurRad="38100" dist="38100" dir="2700000" algn="tl">
                    <a:srgbClr val="000000"/>
                  </a:outerShdw>
                </a:effectLst>
              </a:rPr>
            </a:br>
            <a:r>
              <a:rPr lang="en-GB" sz="1900">
                <a:solidFill>
                  <a:srgbClr val="007CF8"/>
                </a:solidFill>
                <a:effectLst>
                  <a:outerShdw blurRad="38100" dist="38100" dir="2700000" algn="tl">
                    <a:srgbClr val="000000"/>
                  </a:outerShdw>
                </a:effectLst>
              </a:rPr>
              <a:t>activity, rather than solid  financial metrics that are relevant to the City”.</a:t>
            </a:r>
            <a:endParaRPr lang="en-US" sz="1900">
              <a:solidFill>
                <a:srgbClr val="007CF8"/>
              </a:solidFill>
              <a:effectLst>
                <a:outerShdw blurRad="38100" dist="38100" dir="2700000" algn="tl">
                  <a:srgbClr val="000000"/>
                </a:outerShdw>
              </a:effectLst>
            </a:endParaRPr>
          </a:p>
        </p:txBody>
      </p:sp>
    </p:spTree>
    <p:extLst>
      <p:ext uri="{BB962C8B-B14F-4D97-AF65-F5344CB8AC3E}">
        <p14:creationId xmlns:p14="http://schemas.microsoft.com/office/powerpoint/2010/main" val="3428862497"/>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3396" name="Rectangle 2"/>
          <p:cNvSpPr>
            <a:spLocks noGrp="1" noChangeArrowheads="1"/>
          </p:cNvSpPr>
          <p:nvPr>
            <p:ph type="title"/>
          </p:nvPr>
        </p:nvSpPr>
        <p:spPr/>
        <p:txBody>
          <a:bodyPr/>
          <a:lstStyle/>
          <a:p>
            <a:pPr defTabSz="914400"/>
            <a:r>
              <a:rPr lang="en-GB" smtClean="0"/>
              <a:t>What is Marketing Due Diligence?</a:t>
            </a:r>
          </a:p>
        </p:txBody>
      </p:sp>
      <p:graphicFrame>
        <p:nvGraphicFramePr>
          <p:cNvPr id="443395" name="Object 3"/>
          <p:cNvGraphicFramePr>
            <a:graphicFrameLocks noGrp="1" noChangeAspect="1"/>
          </p:cNvGraphicFramePr>
          <p:nvPr>
            <p:ph idx="1"/>
          </p:nvPr>
        </p:nvGraphicFramePr>
        <p:xfrm>
          <a:off x="217488" y="1898650"/>
          <a:ext cx="8926512" cy="2919413"/>
        </p:xfrm>
        <a:graphic>
          <a:graphicData uri="http://schemas.openxmlformats.org/presentationml/2006/ole">
            <mc:AlternateContent xmlns:mc="http://schemas.openxmlformats.org/markup-compatibility/2006">
              <mc:Choice xmlns:v="urn:schemas-microsoft-com:vml" Requires="v">
                <p:oleObj spid="_x0000_s443429" name="Visio" r:id="rId4" imgW="4756404" imgH="1556004" progId="">
                  <p:embed/>
                </p:oleObj>
              </mc:Choice>
              <mc:Fallback>
                <p:oleObj name="Visio" r:id="rId4" imgW="4756404" imgH="1556004" progId="">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488" y="1898650"/>
                        <a:ext cx="8926512" cy="2919413"/>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7" name="Group 177"/>
          <p:cNvGrpSpPr>
            <a:grpSpLocks/>
          </p:cNvGrpSpPr>
          <p:nvPr/>
        </p:nvGrpSpPr>
        <p:grpSpPr bwMode="auto">
          <a:xfrm>
            <a:off x="142875" y="1071563"/>
            <a:ext cx="8775700" cy="5257800"/>
            <a:chOff x="214282" y="1571612"/>
            <a:chExt cx="8775212" cy="5258252"/>
          </a:xfrm>
        </p:grpSpPr>
        <p:sp>
          <p:nvSpPr>
            <p:cNvPr id="65539" name="TextBox 7"/>
            <p:cNvSpPr txBox="1">
              <a:spLocks noChangeArrowheads="1"/>
            </p:cNvSpPr>
            <p:nvPr/>
          </p:nvSpPr>
          <p:spPr bwMode="auto">
            <a:xfrm>
              <a:off x="3114006" y="1571612"/>
              <a:ext cx="2214578" cy="307777"/>
            </a:xfrm>
            <a:prstGeom prst="rect">
              <a:avLst/>
            </a:prstGeom>
            <a:noFill/>
            <a:ln w="9525">
              <a:solidFill>
                <a:srgbClr val="002060"/>
              </a:solidFill>
              <a:miter lim="800000"/>
              <a:headEnd/>
              <a:tailEnd/>
            </a:ln>
          </p:spPr>
          <p:txBody>
            <a:bodyPr>
              <a:spAutoFit/>
            </a:bodyPr>
            <a:lstStyle/>
            <a:p>
              <a:r>
                <a:rPr lang="en-GB" sz="1400" b="1">
                  <a:latin typeface="Calibri" pitchFamily="34" charset="0"/>
                </a:rPr>
                <a:t>      Profit improvement</a:t>
              </a:r>
            </a:p>
          </p:txBody>
        </p:sp>
        <p:sp>
          <p:nvSpPr>
            <p:cNvPr id="65540" name="TextBox 8"/>
            <p:cNvSpPr txBox="1">
              <a:spLocks noChangeArrowheads="1"/>
            </p:cNvSpPr>
            <p:nvPr/>
          </p:nvSpPr>
          <p:spPr bwMode="auto">
            <a:xfrm>
              <a:off x="642910" y="2285992"/>
              <a:ext cx="2093522" cy="307777"/>
            </a:xfrm>
            <a:prstGeom prst="rect">
              <a:avLst/>
            </a:prstGeom>
            <a:noFill/>
            <a:ln w="9525">
              <a:solidFill>
                <a:srgbClr val="002060"/>
              </a:solidFill>
              <a:miter lim="800000"/>
              <a:headEnd/>
              <a:tailEnd/>
            </a:ln>
          </p:spPr>
          <p:txBody>
            <a:bodyPr wrap="none">
              <a:spAutoFit/>
            </a:bodyPr>
            <a:lstStyle/>
            <a:p>
              <a:r>
                <a:rPr lang="en-GB" sz="1400">
                  <a:latin typeface="Calibri" pitchFamily="34" charset="0"/>
                </a:rPr>
                <a:t>Productivity improvement</a:t>
              </a:r>
            </a:p>
          </p:txBody>
        </p:sp>
        <p:sp>
          <p:nvSpPr>
            <p:cNvPr id="65541" name="TextBox 9"/>
            <p:cNvSpPr txBox="1">
              <a:spLocks noChangeArrowheads="1"/>
            </p:cNvSpPr>
            <p:nvPr/>
          </p:nvSpPr>
          <p:spPr bwMode="auto">
            <a:xfrm>
              <a:off x="5429256" y="2214555"/>
              <a:ext cx="1546178" cy="307777"/>
            </a:xfrm>
            <a:prstGeom prst="rect">
              <a:avLst/>
            </a:prstGeom>
            <a:noFill/>
            <a:ln w="9525">
              <a:solidFill>
                <a:srgbClr val="002060"/>
              </a:solidFill>
              <a:miter lim="800000"/>
              <a:headEnd/>
              <a:tailEnd/>
            </a:ln>
          </p:spPr>
          <p:txBody>
            <a:bodyPr>
              <a:spAutoFit/>
            </a:bodyPr>
            <a:lstStyle/>
            <a:p>
              <a:r>
                <a:rPr lang="en-GB" sz="1400">
                  <a:latin typeface="Calibri" pitchFamily="34" charset="0"/>
                </a:rPr>
                <a:t>Sales growth</a:t>
              </a:r>
            </a:p>
          </p:txBody>
        </p:sp>
        <p:sp>
          <p:nvSpPr>
            <p:cNvPr id="65542" name="TextBox 10"/>
            <p:cNvSpPr txBox="1">
              <a:spLocks noChangeArrowheads="1"/>
            </p:cNvSpPr>
            <p:nvPr/>
          </p:nvSpPr>
          <p:spPr bwMode="auto">
            <a:xfrm>
              <a:off x="1214414" y="3071810"/>
              <a:ext cx="1231684" cy="307777"/>
            </a:xfrm>
            <a:prstGeom prst="rect">
              <a:avLst/>
            </a:prstGeom>
            <a:noFill/>
            <a:ln w="9525">
              <a:solidFill>
                <a:srgbClr val="002060"/>
              </a:solidFill>
              <a:miter lim="800000"/>
              <a:headEnd/>
              <a:tailEnd/>
            </a:ln>
          </p:spPr>
          <p:txBody>
            <a:bodyPr wrap="none">
              <a:spAutoFit/>
            </a:bodyPr>
            <a:lstStyle/>
            <a:p>
              <a:r>
                <a:rPr lang="en-GB" sz="1400">
                  <a:latin typeface="Calibri" pitchFamily="34" charset="0"/>
                </a:rPr>
                <a:t>Existing assets</a:t>
              </a:r>
            </a:p>
          </p:txBody>
        </p:sp>
        <p:sp>
          <p:nvSpPr>
            <p:cNvPr id="65543" name="TextBox 12"/>
            <p:cNvSpPr txBox="1">
              <a:spLocks noChangeArrowheads="1"/>
            </p:cNvSpPr>
            <p:nvPr/>
          </p:nvSpPr>
          <p:spPr bwMode="auto">
            <a:xfrm>
              <a:off x="3428992" y="3000372"/>
              <a:ext cx="983603" cy="523220"/>
            </a:xfrm>
            <a:prstGeom prst="rect">
              <a:avLst/>
            </a:prstGeom>
            <a:noFill/>
            <a:ln w="9525">
              <a:solidFill>
                <a:srgbClr val="002060"/>
              </a:solidFill>
              <a:miter lim="800000"/>
              <a:headEnd/>
              <a:tailEnd/>
            </a:ln>
          </p:spPr>
          <p:txBody>
            <a:bodyPr>
              <a:spAutoFit/>
            </a:bodyPr>
            <a:lstStyle/>
            <a:p>
              <a:r>
                <a:rPr lang="en-GB" sz="1400">
                  <a:latin typeface="Calibri" pitchFamily="34" charset="0"/>
                </a:rPr>
                <a:t>Change</a:t>
              </a:r>
            </a:p>
            <a:p>
              <a:r>
                <a:rPr lang="en-GB" sz="1400">
                  <a:latin typeface="Calibri" pitchFamily="34" charset="0"/>
                </a:rPr>
                <a:t> asset base</a:t>
              </a:r>
            </a:p>
          </p:txBody>
        </p:sp>
        <p:sp>
          <p:nvSpPr>
            <p:cNvPr id="65544" name="TextBox 13"/>
            <p:cNvSpPr txBox="1">
              <a:spLocks noChangeArrowheads="1"/>
            </p:cNvSpPr>
            <p:nvPr/>
          </p:nvSpPr>
          <p:spPr bwMode="auto">
            <a:xfrm>
              <a:off x="4643438" y="3000372"/>
              <a:ext cx="1048813" cy="523220"/>
            </a:xfrm>
            <a:prstGeom prst="rect">
              <a:avLst/>
            </a:prstGeom>
            <a:noFill/>
            <a:ln w="9525">
              <a:solidFill>
                <a:srgbClr val="002060"/>
              </a:solidFill>
              <a:miter lim="800000"/>
              <a:headEnd/>
              <a:tailEnd/>
            </a:ln>
          </p:spPr>
          <p:txBody>
            <a:bodyPr wrap="none">
              <a:spAutoFit/>
            </a:bodyPr>
            <a:lstStyle/>
            <a:p>
              <a:r>
                <a:rPr lang="en-GB" sz="1400">
                  <a:latin typeface="Calibri" pitchFamily="34" charset="0"/>
                </a:rPr>
                <a:t>Market </a:t>
              </a:r>
            </a:p>
            <a:p>
              <a:r>
                <a:rPr lang="en-GB" sz="1400">
                  <a:latin typeface="Calibri" pitchFamily="34" charset="0"/>
                </a:rPr>
                <a:t>penetration</a:t>
              </a:r>
            </a:p>
          </p:txBody>
        </p:sp>
        <p:sp>
          <p:nvSpPr>
            <p:cNvPr id="65545" name="TextBox 14"/>
            <p:cNvSpPr txBox="1">
              <a:spLocks noChangeArrowheads="1"/>
            </p:cNvSpPr>
            <p:nvPr/>
          </p:nvSpPr>
          <p:spPr bwMode="auto">
            <a:xfrm>
              <a:off x="5857884" y="3000372"/>
              <a:ext cx="1154996" cy="523220"/>
            </a:xfrm>
            <a:prstGeom prst="rect">
              <a:avLst/>
            </a:prstGeom>
            <a:noFill/>
            <a:ln w="9525">
              <a:solidFill>
                <a:srgbClr val="002060"/>
              </a:solidFill>
              <a:miter lim="800000"/>
              <a:headEnd/>
              <a:tailEnd/>
            </a:ln>
          </p:spPr>
          <p:txBody>
            <a:bodyPr wrap="none">
              <a:spAutoFit/>
            </a:bodyPr>
            <a:lstStyle/>
            <a:p>
              <a:r>
                <a:rPr lang="en-GB" sz="1400">
                  <a:latin typeface="Calibri" pitchFamily="34" charset="0"/>
                </a:rPr>
                <a:t>Market</a:t>
              </a:r>
            </a:p>
            <a:p>
              <a:r>
                <a:rPr lang="en-GB" sz="1400">
                  <a:latin typeface="Calibri" pitchFamily="34" charset="0"/>
                </a:rPr>
                <a:t>development</a:t>
              </a:r>
            </a:p>
          </p:txBody>
        </p:sp>
        <p:sp>
          <p:nvSpPr>
            <p:cNvPr id="65546" name="TextBox 15"/>
            <p:cNvSpPr txBox="1">
              <a:spLocks noChangeArrowheads="1"/>
            </p:cNvSpPr>
            <p:nvPr/>
          </p:nvSpPr>
          <p:spPr bwMode="auto">
            <a:xfrm>
              <a:off x="7286644" y="3000372"/>
              <a:ext cx="1154996" cy="523220"/>
            </a:xfrm>
            <a:prstGeom prst="rect">
              <a:avLst/>
            </a:prstGeom>
            <a:noFill/>
            <a:ln w="9525">
              <a:solidFill>
                <a:srgbClr val="002060"/>
              </a:solidFill>
              <a:miter lim="800000"/>
              <a:headEnd/>
              <a:tailEnd/>
            </a:ln>
          </p:spPr>
          <p:txBody>
            <a:bodyPr wrap="none">
              <a:spAutoFit/>
            </a:bodyPr>
            <a:lstStyle/>
            <a:p>
              <a:r>
                <a:rPr lang="en-GB" sz="1400">
                  <a:latin typeface="Calibri" pitchFamily="34" charset="0"/>
                </a:rPr>
                <a:t>Product</a:t>
              </a:r>
            </a:p>
            <a:p>
              <a:r>
                <a:rPr lang="en-GB" sz="1400">
                  <a:latin typeface="Calibri" pitchFamily="34" charset="0"/>
                </a:rPr>
                <a:t>development</a:t>
              </a:r>
            </a:p>
          </p:txBody>
        </p:sp>
        <p:sp>
          <p:nvSpPr>
            <p:cNvPr id="65547" name="TextBox 16"/>
            <p:cNvSpPr txBox="1">
              <a:spLocks noChangeArrowheads="1"/>
            </p:cNvSpPr>
            <p:nvPr/>
          </p:nvSpPr>
          <p:spPr bwMode="auto">
            <a:xfrm>
              <a:off x="4000496" y="4214818"/>
              <a:ext cx="714380" cy="461665"/>
            </a:xfrm>
            <a:prstGeom prst="rect">
              <a:avLst/>
            </a:prstGeom>
            <a:noFill/>
            <a:ln w="9525">
              <a:solidFill>
                <a:srgbClr val="002060"/>
              </a:solidFill>
              <a:miter lim="800000"/>
              <a:headEnd/>
              <a:tailEnd/>
            </a:ln>
          </p:spPr>
          <p:txBody>
            <a:bodyPr>
              <a:spAutoFit/>
            </a:bodyPr>
            <a:lstStyle/>
            <a:p>
              <a:r>
                <a:rPr lang="en-GB" sz="1200">
                  <a:latin typeface="Calibri" pitchFamily="34" charset="0"/>
                </a:rPr>
                <a:t>Increase </a:t>
              </a:r>
            </a:p>
            <a:p>
              <a:r>
                <a:rPr lang="en-GB" sz="1200">
                  <a:latin typeface="Calibri" pitchFamily="34" charset="0"/>
                </a:rPr>
                <a:t>usage</a:t>
              </a:r>
            </a:p>
          </p:txBody>
        </p:sp>
        <p:sp>
          <p:nvSpPr>
            <p:cNvPr id="65548" name="TextBox 17"/>
            <p:cNvSpPr txBox="1">
              <a:spLocks noChangeArrowheads="1"/>
            </p:cNvSpPr>
            <p:nvPr/>
          </p:nvSpPr>
          <p:spPr bwMode="auto">
            <a:xfrm>
              <a:off x="4815548" y="4143380"/>
              <a:ext cx="1013611" cy="646331"/>
            </a:xfrm>
            <a:prstGeom prst="rect">
              <a:avLst/>
            </a:prstGeom>
            <a:noFill/>
            <a:ln w="9525">
              <a:solidFill>
                <a:srgbClr val="002060"/>
              </a:solidFill>
              <a:miter lim="800000"/>
              <a:headEnd/>
              <a:tailEnd/>
            </a:ln>
          </p:spPr>
          <p:txBody>
            <a:bodyPr wrap="none">
              <a:spAutoFit/>
            </a:bodyPr>
            <a:lstStyle/>
            <a:p>
              <a:r>
                <a:rPr lang="en-GB" sz="1200">
                  <a:latin typeface="Calibri" pitchFamily="34" charset="0"/>
                </a:rPr>
                <a:t>Take</a:t>
              </a:r>
            </a:p>
            <a:p>
              <a:r>
                <a:rPr lang="en-GB" sz="1200">
                  <a:latin typeface="Calibri" pitchFamily="34" charset="0"/>
                </a:rPr>
                <a:t>competitors’ </a:t>
              </a:r>
            </a:p>
            <a:p>
              <a:r>
                <a:rPr lang="en-GB" sz="1200">
                  <a:latin typeface="Calibri" pitchFamily="34" charset="0"/>
                </a:rPr>
                <a:t>customers</a:t>
              </a:r>
            </a:p>
          </p:txBody>
        </p:sp>
        <p:sp>
          <p:nvSpPr>
            <p:cNvPr id="65549" name="TextBox 18"/>
            <p:cNvSpPr txBox="1">
              <a:spLocks noChangeArrowheads="1"/>
            </p:cNvSpPr>
            <p:nvPr/>
          </p:nvSpPr>
          <p:spPr bwMode="auto">
            <a:xfrm>
              <a:off x="5886020" y="4143380"/>
              <a:ext cx="785984" cy="461665"/>
            </a:xfrm>
            <a:prstGeom prst="rect">
              <a:avLst/>
            </a:prstGeom>
            <a:noFill/>
            <a:ln w="9525">
              <a:solidFill>
                <a:srgbClr val="002060"/>
              </a:solidFill>
              <a:miter lim="800000"/>
              <a:headEnd/>
              <a:tailEnd/>
            </a:ln>
          </p:spPr>
          <p:txBody>
            <a:bodyPr wrap="none">
              <a:spAutoFit/>
            </a:bodyPr>
            <a:lstStyle/>
            <a:p>
              <a:r>
                <a:rPr lang="en-GB" sz="1200">
                  <a:latin typeface="Calibri" pitchFamily="34" charset="0"/>
                </a:rPr>
                <a:t>New</a:t>
              </a:r>
            </a:p>
            <a:p>
              <a:r>
                <a:rPr lang="en-GB" sz="1200">
                  <a:latin typeface="Calibri" pitchFamily="34" charset="0"/>
                </a:rPr>
                <a:t>segments</a:t>
              </a:r>
            </a:p>
          </p:txBody>
        </p:sp>
        <p:sp>
          <p:nvSpPr>
            <p:cNvPr id="65550" name="TextBox 20"/>
            <p:cNvSpPr txBox="1">
              <a:spLocks noChangeArrowheads="1"/>
            </p:cNvSpPr>
            <p:nvPr/>
          </p:nvSpPr>
          <p:spPr bwMode="auto">
            <a:xfrm>
              <a:off x="6715140" y="4143380"/>
              <a:ext cx="821635" cy="461665"/>
            </a:xfrm>
            <a:prstGeom prst="rect">
              <a:avLst/>
            </a:prstGeom>
            <a:noFill/>
            <a:ln w="9525">
              <a:solidFill>
                <a:srgbClr val="002060"/>
              </a:solidFill>
              <a:miter lim="800000"/>
              <a:headEnd/>
              <a:tailEnd/>
            </a:ln>
          </p:spPr>
          <p:txBody>
            <a:bodyPr wrap="none">
              <a:spAutoFit/>
            </a:bodyPr>
            <a:lstStyle/>
            <a:p>
              <a:r>
                <a:rPr lang="en-GB" sz="1200">
                  <a:latin typeface="Calibri" pitchFamily="34" charset="0"/>
                </a:rPr>
                <a:t>Convert</a:t>
              </a:r>
            </a:p>
            <a:p>
              <a:r>
                <a:rPr lang="en-GB" sz="1200">
                  <a:latin typeface="Calibri" pitchFamily="34" charset="0"/>
                </a:rPr>
                <a:t>Non-users</a:t>
              </a:r>
            </a:p>
          </p:txBody>
        </p:sp>
        <p:sp>
          <p:nvSpPr>
            <p:cNvPr id="65551" name="TextBox 21"/>
            <p:cNvSpPr txBox="1">
              <a:spLocks noChangeArrowheads="1"/>
            </p:cNvSpPr>
            <p:nvPr/>
          </p:nvSpPr>
          <p:spPr bwMode="auto">
            <a:xfrm>
              <a:off x="7578984" y="4131714"/>
              <a:ext cx="695896" cy="461665"/>
            </a:xfrm>
            <a:prstGeom prst="rect">
              <a:avLst/>
            </a:prstGeom>
            <a:noFill/>
            <a:ln w="9525">
              <a:solidFill>
                <a:srgbClr val="002060"/>
              </a:solidFill>
              <a:miter lim="800000"/>
              <a:headEnd/>
              <a:tailEnd/>
            </a:ln>
          </p:spPr>
          <p:txBody>
            <a:bodyPr wrap="none">
              <a:spAutoFit/>
            </a:bodyPr>
            <a:lstStyle/>
            <a:p>
              <a:r>
                <a:rPr lang="en-GB" sz="1200">
                  <a:latin typeface="Calibri" pitchFamily="34" charset="0"/>
                </a:rPr>
                <a:t>Existing </a:t>
              </a:r>
            </a:p>
            <a:p>
              <a:r>
                <a:rPr lang="en-GB" sz="1200">
                  <a:latin typeface="Calibri" pitchFamily="34" charset="0"/>
                </a:rPr>
                <a:t>markets</a:t>
              </a:r>
            </a:p>
          </p:txBody>
        </p:sp>
        <p:sp>
          <p:nvSpPr>
            <p:cNvPr id="65552" name="TextBox 22"/>
            <p:cNvSpPr txBox="1">
              <a:spLocks noChangeArrowheads="1"/>
            </p:cNvSpPr>
            <p:nvPr/>
          </p:nvSpPr>
          <p:spPr bwMode="auto">
            <a:xfrm>
              <a:off x="8300844" y="4131714"/>
              <a:ext cx="688650" cy="461665"/>
            </a:xfrm>
            <a:prstGeom prst="rect">
              <a:avLst/>
            </a:prstGeom>
            <a:noFill/>
            <a:ln w="9525">
              <a:solidFill>
                <a:srgbClr val="002060"/>
              </a:solidFill>
              <a:miter lim="800000"/>
              <a:headEnd/>
              <a:tailEnd/>
            </a:ln>
          </p:spPr>
          <p:txBody>
            <a:bodyPr wrap="none">
              <a:spAutoFit/>
            </a:bodyPr>
            <a:lstStyle/>
            <a:p>
              <a:r>
                <a:rPr lang="en-GB" sz="1200">
                  <a:latin typeface="Calibri" pitchFamily="34" charset="0"/>
                </a:rPr>
                <a:t>New</a:t>
              </a:r>
            </a:p>
            <a:p>
              <a:r>
                <a:rPr lang="en-GB" sz="1200">
                  <a:latin typeface="Calibri" pitchFamily="34" charset="0"/>
                </a:rPr>
                <a:t>markets</a:t>
              </a:r>
            </a:p>
          </p:txBody>
        </p:sp>
        <p:cxnSp>
          <p:nvCxnSpPr>
            <p:cNvPr id="25" name="Straight Connector 24"/>
            <p:cNvCxnSpPr/>
            <p:nvPr/>
          </p:nvCxnSpPr>
          <p:spPr>
            <a:xfrm>
              <a:off x="2071554" y="1857387"/>
              <a:ext cx="928636"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1858016" y="2070924"/>
              <a:ext cx="42866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428930" y="1857387"/>
              <a:ext cx="7143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143265" y="1884376"/>
              <a:ext cx="1587" cy="31594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1893738" y="2821082"/>
              <a:ext cx="357219"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5965450" y="2722648"/>
              <a:ext cx="357219"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000468" y="2543246"/>
              <a:ext cx="642901" cy="385795"/>
            </a:xfrm>
            <a:prstGeom prst="line">
              <a:avLst/>
            </a:prstGeom>
          </p:spPr>
          <p:style>
            <a:lnRef idx="1">
              <a:schemeClr val="accent1"/>
            </a:lnRef>
            <a:fillRef idx="0">
              <a:schemeClr val="accent1"/>
            </a:fillRef>
            <a:effectRef idx="0">
              <a:schemeClr val="accent1"/>
            </a:effectRef>
            <a:fontRef idx="minor">
              <a:schemeClr val="tx1"/>
            </a:fontRef>
          </p:style>
        </p:cxnSp>
        <p:sp>
          <p:nvSpPr>
            <p:cNvPr id="65560" name="TextBox 46"/>
            <p:cNvSpPr txBox="1">
              <a:spLocks noChangeArrowheads="1"/>
            </p:cNvSpPr>
            <p:nvPr/>
          </p:nvSpPr>
          <p:spPr bwMode="auto">
            <a:xfrm>
              <a:off x="214282" y="3944438"/>
              <a:ext cx="786947" cy="461665"/>
            </a:xfrm>
            <a:prstGeom prst="rect">
              <a:avLst/>
            </a:prstGeom>
            <a:noFill/>
            <a:ln w="9525">
              <a:solidFill>
                <a:srgbClr val="002060"/>
              </a:solidFill>
              <a:miter lim="800000"/>
              <a:headEnd/>
              <a:tailEnd/>
            </a:ln>
          </p:spPr>
          <p:txBody>
            <a:bodyPr>
              <a:spAutoFit/>
            </a:bodyPr>
            <a:lstStyle/>
            <a:p>
              <a:r>
                <a:rPr lang="en-GB" sz="1200">
                  <a:latin typeface="Calibri" pitchFamily="34" charset="0"/>
                </a:rPr>
                <a:t>Cost</a:t>
              </a:r>
            </a:p>
            <a:p>
              <a:r>
                <a:rPr lang="en-GB" sz="1200">
                  <a:latin typeface="Calibri" pitchFamily="34" charset="0"/>
                </a:rPr>
                <a:t>reduction</a:t>
              </a:r>
            </a:p>
          </p:txBody>
        </p:sp>
        <p:sp>
          <p:nvSpPr>
            <p:cNvPr id="65561" name="TextBox 47"/>
            <p:cNvSpPr txBox="1">
              <a:spLocks noChangeArrowheads="1"/>
            </p:cNvSpPr>
            <p:nvPr/>
          </p:nvSpPr>
          <p:spPr bwMode="auto">
            <a:xfrm>
              <a:off x="1142976" y="3786190"/>
              <a:ext cx="879087" cy="1200329"/>
            </a:xfrm>
            <a:prstGeom prst="rect">
              <a:avLst/>
            </a:prstGeom>
            <a:noFill/>
            <a:ln w="9525">
              <a:solidFill>
                <a:srgbClr val="002060"/>
              </a:solidFill>
              <a:miter lim="800000"/>
              <a:headEnd/>
              <a:tailEnd/>
            </a:ln>
          </p:spPr>
          <p:txBody>
            <a:bodyPr wrap="none">
              <a:spAutoFit/>
            </a:bodyPr>
            <a:lstStyle/>
            <a:p>
              <a:r>
                <a:rPr lang="en-GB" sz="1200">
                  <a:latin typeface="Calibri" pitchFamily="34" charset="0"/>
                </a:rPr>
                <a:t>Improve</a:t>
              </a:r>
            </a:p>
            <a:p>
              <a:r>
                <a:rPr lang="en-GB" sz="1200">
                  <a:latin typeface="Calibri" pitchFamily="34" charset="0"/>
                </a:rPr>
                <a:t>Asset</a:t>
              </a:r>
            </a:p>
            <a:p>
              <a:r>
                <a:rPr lang="en-GB" sz="1200">
                  <a:latin typeface="Calibri" pitchFamily="34" charset="0"/>
                </a:rPr>
                <a:t>Utilisation</a:t>
              </a:r>
            </a:p>
            <a:p>
              <a:r>
                <a:rPr lang="en-GB" sz="1200">
                  <a:latin typeface="Calibri" pitchFamily="34" charset="0"/>
                </a:rPr>
                <a:t> (eg more/</a:t>
              </a:r>
            </a:p>
            <a:p>
              <a:r>
                <a:rPr lang="en-GB" sz="1200">
                  <a:latin typeface="Calibri" pitchFamily="34" charset="0"/>
                </a:rPr>
                <a:t> better</a:t>
              </a:r>
            </a:p>
            <a:p>
              <a:r>
                <a:rPr lang="en-GB" sz="1200">
                  <a:latin typeface="Calibri" pitchFamily="34" charset="0"/>
                </a:rPr>
                <a:t> sales calls)</a:t>
              </a:r>
            </a:p>
          </p:txBody>
        </p:sp>
        <p:sp>
          <p:nvSpPr>
            <p:cNvPr id="65562" name="TextBox 48"/>
            <p:cNvSpPr txBox="1">
              <a:spLocks noChangeArrowheads="1"/>
            </p:cNvSpPr>
            <p:nvPr/>
          </p:nvSpPr>
          <p:spPr bwMode="auto">
            <a:xfrm>
              <a:off x="2143108" y="4071942"/>
              <a:ext cx="778290" cy="830997"/>
            </a:xfrm>
            <a:prstGeom prst="rect">
              <a:avLst/>
            </a:prstGeom>
            <a:noFill/>
            <a:ln w="9525">
              <a:solidFill>
                <a:srgbClr val="002060"/>
              </a:solidFill>
              <a:miter lim="800000"/>
              <a:headEnd/>
              <a:tailEnd/>
            </a:ln>
          </p:spPr>
          <p:txBody>
            <a:bodyPr wrap="none">
              <a:spAutoFit/>
            </a:bodyPr>
            <a:lstStyle/>
            <a:p>
              <a:r>
                <a:rPr lang="en-GB" sz="1200">
                  <a:latin typeface="Calibri" pitchFamily="34" charset="0"/>
                </a:rPr>
                <a:t>Increase</a:t>
              </a:r>
            </a:p>
            <a:p>
              <a:r>
                <a:rPr lang="en-GB" sz="1200">
                  <a:latin typeface="Calibri" pitchFamily="34" charset="0"/>
                </a:rPr>
                <a:t>Price/</a:t>
              </a:r>
            </a:p>
            <a:p>
              <a:r>
                <a:rPr lang="en-GB" sz="1200">
                  <a:latin typeface="Calibri" pitchFamily="34" charset="0"/>
                </a:rPr>
                <a:t>Reduce</a:t>
              </a:r>
            </a:p>
            <a:p>
              <a:r>
                <a:rPr lang="en-GB" sz="1200">
                  <a:latin typeface="Calibri" pitchFamily="34" charset="0"/>
                </a:rPr>
                <a:t>discounts</a:t>
              </a:r>
            </a:p>
          </p:txBody>
        </p:sp>
        <p:sp>
          <p:nvSpPr>
            <p:cNvPr id="65563" name="TextBox 49"/>
            <p:cNvSpPr txBox="1">
              <a:spLocks noChangeArrowheads="1"/>
            </p:cNvSpPr>
            <p:nvPr/>
          </p:nvSpPr>
          <p:spPr bwMode="auto">
            <a:xfrm>
              <a:off x="3000364" y="3929066"/>
              <a:ext cx="790601" cy="830997"/>
            </a:xfrm>
            <a:prstGeom prst="rect">
              <a:avLst/>
            </a:prstGeom>
            <a:noFill/>
            <a:ln w="9525">
              <a:solidFill>
                <a:srgbClr val="002060"/>
              </a:solidFill>
              <a:miter lim="800000"/>
              <a:headEnd/>
              <a:tailEnd/>
            </a:ln>
          </p:spPr>
          <p:txBody>
            <a:bodyPr>
              <a:spAutoFit/>
            </a:bodyPr>
            <a:lstStyle/>
            <a:p>
              <a:r>
                <a:rPr lang="en-GB" sz="1200">
                  <a:latin typeface="Calibri" pitchFamily="34" charset="0"/>
                </a:rPr>
                <a:t>Improve</a:t>
              </a:r>
            </a:p>
            <a:p>
              <a:r>
                <a:rPr lang="en-GB" sz="1200">
                  <a:latin typeface="Calibri" pitchFamily="34" charset="0"/>
                </a:rPr>
                <a:t>Product/</a:t>
              </a:r>
            </a:p>
            <a:p>
              <a:r>
                <a:rPr lang="en-GB" sz="1200">
                  <a:latin typeface="Calibri" pitchFamily="34" charset="0"/>
                </a:rPr>
                <a:t>Customer</a:t>
              </a:r>
            </a:p>
            <a:p>
              <a:r>
                <a:rPr lang="en-GB" sz="1200">
                  <a:latin typeface="Calibri" pitchFamily="34" charset="0"/>
                </a:rPr>
                <a:t>mix</a:t>
              </a:r>
            </a:p>
          </p:txBody>
        </p:sp>
        <p:sp>
          <p:nvSpPr>
            <p:cNvPr id="65564" name="TextBox 50"/>
            <p:cNvSpPr txBox="1">
              <a:spLocks noChangeArrowheads="1"/>
            </p:cNvSpPr>
            <p:nvPr/>
          </p:nvSpPr>
          <p:spPr bwMode="auto">
            <a:xfrm>
              <a:off x="642910" y="5143512"/>
              <a:ext cx="1851789" cy="307777"/>
            </a:xfrm>
            <a:prstGeom prst="rect">
              <a:avLst/>
            </a:prstGeom>
            <a:noFill/>
            <a:ln w="9525">
              <a:solidFill>
                <a:schemeClr val="tx1"/>
              </a:solidFill>
              <a:miter lim="800000"/>
              <a:headEnd/>
              <a:tailEnd/>
            </a:ln>
          </p:spPr>
          <p:txBody>
            <a:bodyPr wrap="none">
              <a:spAutoFit/>
            </a:bodyPr>
            <a:lstStyle/>
            <a:p>
              <a:r>
                <a:rPr lang="en-GB" sz="1400" b="1">
                  <a:latin typeface="Calibri" pitchFamily="34" charset="0"/>
                </a:rPr>
                <a:t>Cash and margin focus</a:t>
              </a:r>
            </a:p>
          </p:txBody>
        </p:sp>
        <p:sp>
          <p:nvSpPr>
            <p:cNvPr id="65565" name="TextBox 52"/>
            <p:cNvSpPr txBox="1">
              <a:spLocks noChangeArrowheads="1"/>
            </p:cNvSpPr>
            <p:nvPr/>
          </p:nvSpPr>
          <p:spPr bwMode="auto">
            <a:xfrm>
              <a:off x="6000760" y="5143512"/>
              <a:ext cx="1571636" cy="307777"/>
            </a:xfrm>
            <a:prstGeom prst="rect">
              <a:avLst/>
            </a:prstGeom>
            <a:noFill/>
            <a:ln w="9525">
              <a:solidFill>
                <a:schemeClr val="tx1"/>
              </a:solidFill>
              <a:miter lim="800000"/>
              <a:headEnd/>
              <a:tailEnd/>
            </a:ln>
          </p:spPr>
          <p:txBody>
            <a:bodyPr>
              <a:spAutoFit/>
            </a:bodyPr>
            <a:lstStyle/>
            <a:p>
              <a:r>
                <a:rPr lang="en-GB" sz="1400" b="1">
                  <a:latin typeface="Calibri" pitchFamily="34" charset="0"/>
                </a:rPr>
                <a:t>   Growth focus</a:t>
              </a:r>
            </a:p>
          </p:txBody>
        </p:sp>
        <p:sp>
          <p:nvSpPr>
            <p:cNvPr id="65566" name="TextBox 53"/>
            <p:cNvSpPr txBox="1">
              <a:spLocks noChangeArrowheads="1"/>
            </p:cNvSpPr>
            <p:nvPr/>
          </p:nvSpPr>
          <p:spPr bwMode="auto">
            <a:xfrm>
              <a:off x="2071670" y="5643578"/>
              <a:ext cx="1357322" cy="861774"/>
            </a:xfrm>
            <a:prstGeom prst="rect">
              <a:avLst/>
            </a:prstGeom>
            <a:noFill/>
            <a:ln w="9525">
              <a:solidFill>
                <a:schemeClr val="tx1"/>
              </a:solidFill>
              <a:miter lim="800000"/>
              <a:headEnd/>
              <a:tailEnd/>
            </a:ln>
          </p:spPr>
          <p:txBody>
            <a:bodyPr>
              <a:spAutoFit/>
            </a:bodyPr>
            <a:lstStyle/>
            <a:p>
              <a:r>
                <a:rPr lang="en-GB" sz="1400">
                  <a:latin typeface="Calibri" pitchFamily="34" charset="0"/>
                </a:rPr>
                <a:t>Investment</a:t>
              </a:r>
            </a:p>
            <a:p>
              <a:pPr>
                <a:buFont typeface="Arial" charset="0"/>
                <a:buChar char="•"/>
              </a:pPr>
              <a:r>
                <a:rPr lang="en-GB" sz="1200">
                  <a:latin typeface="Calibri" pitchFamily="34" charset="0"/>
                </a:rPr>
                <a:t>Acquisition</a:t>
              </a:r>
            </a:p>
            <a:p>
              <a:pPr>
                <a:buFont typeface="Arial" charset="0"/>
                <a:buChar char="•"/>
              </a:pPr>
              <a:r>
                <a:rPr lang="en-GB" sz="1200">
                  <a:latin typeface="Calibri" pitchFamily="34" charset="0"/>
                </a:rPr>
                <a:t>Joint ventures</a:t>
              </a:r>
            </a:p>
            <a:p>
              <a:pPr>
                <a:buFont typeface="Arial" charset="0"/>
                <a:buChar char="•"/>
              </a:pPr>
              <a:r>
                <a:rPr lang="en-GB" sz="1200">
                  <a:latin typeface="Calibri" pitchFamily="34" charset="0"/>
                </a:rPr>
                <a:t>etc</a:t>
              </a:r>
            </a:p>
          </p:txBody>
        </p:sp>
        <p:sp>
          <p:nvSpPr>
            <p:cNvPr id="65567" name="TextBox 54"/>
            <p:cNvSpPr txBox="1">
              <a:spLocks noChangeArrowheads="1"/>
            </p:cNvSpPr>
            <p:nvPr/>
          </p:nvSpPr>
          <p:spPr bwMode="auto">
            <a:xfrm>
              <a:off x="4214810" y="5643578"/>
              <a:ext cx="1400320" cy="677108"/>
            </a:xfrm>
            <a:prstGeom prst="rect">
              <a:avLst/>
            </a:prstGeom>
            <a:noFill/>
            <a:ln w="9525">
              <a:solidFill>
                <a:schemeClr val="tx1"/>
              </a:solidFill>
              <a:miter lim="800000"/>
              <a:headEnd/>
              <a:tailEnd/>
            </a:ln>
          </p:spPr>
          <p:txBody>
            <a:bodyPr wrap="none">
              <a:spAutoFit/>
            </a:bodyPr>
            <a:lstStyle/>
            <a:p>
              <a:r>
                <a:rPr lang="en-GB" sz="1400">
                  <a:latin typeface="Calibri" pitchFamily="34" charset="0"/>
                </a:rPr>
                <a:t>Divestment</a:t>
              </a:r>
            </a:p>
            <a:p>
              <a:r>
                <a:rPr lang="en-GB" sz="1200">
                  <a:latin typeface="Calibri" pitchFamily="34" charset="0"/>
                </a:rPr>
                <a:t>Redevelopment </a:t>
              </a:r>
            </a:p>
            <a:p>
              <a:r>
                <a:rPr lang="en-GB" sz="1200">
                  <a:latin typeface="Calibri" pitchFamily="34" charset="0"/>
                </a:rPr>
                <a:t>of capital resources</a:t>
              </a:r>
            </a:p>
          </p:txBody>
        </p:sp>
        <p:sp>
          <p:nvSpPr>
            <p:cNvPr id="65568" name="TextBox 55"/>
            <p:cNvSpPr txBox="1">
              <a:spLocks noChangeArrowheads="1"/>
            </p:cNvSpPr>
            <p:nvPr/>
          </p:nvSpPr>
          <p:spPr bwMode="auto">
            <a:xfrm>
              <a:off x="2928926" y="6491310"/>
              <a:ext cx="2138021" cy="338554"/>
            </a:xfrm>
            <a:prstGeom prst="rect">
              <a:avLst/>
            </a:prstGeom>
            <a:noFill/>
            <a:ln w="9525">
              <a:noFill/>
              <a:miter lim="800000"/>
              <a:headEnd/>
              <a:tailEnd/>
            </a:ln>
          </p:spPr>
          <p:txBody>
            <a:bodyPr wrap="none">
              <a:spAutoFit/>
            </a:bodyPr>
            <a:lstStyle/>
            <a:p>
              <a:r>
                <a:rPr lang="en-GB" sz="1600">
                  <a:latin typeface="Calibri" pitchFamily="34" charset="0"/>
                </a:rPr>
                <a:t>Capital Utilisation focus</a:t>
              </a:r>
            </a:p>
          </p:txBody>
        </p:sp>
        <p:cxnSp>
          <p:nvCxnSpPr>
            <p:cNvPr id="58" name="Straight Connector 57"/>
            <p:cNvCxnSpPr/>
            <p:nvPr/>
          </p:nvCxnSpPr>
          <p:spPr>
            <a:xfrm rot="10800000" flipV="1">
              <a:off x="5071762" y="2571823"/>
              <a:ext cx="428601" cy="357218"/>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5400000">
              <a:off x="1858027" y="3499796"/>
              <a:ext cx="28577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00016" y="3643477"/>
              <a:ext cx="278590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393644" y="3749849"/>
              <a:ext cx="214331"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3179552" y="3749849"/>
              <a:ext cx="214331"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36436" y="4892948"/>
              <a:ext cx="785881"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428583" y="5286681"/>
              <a:ext cx="2143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3072397" y="5143000"/>
              <a:ext cx="28577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2928756" y="5286681"/>
              <a:ext cx="285734"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rot="5400000">
              <a:off x="2965130" y="4535729"/>
              <a:ext cx="192897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2928756" y="5499425"/>
              <a:ext cx="1928706"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rot="5400000">
              <a:off x="2858106" y="5571662"/>
              <a:ext cx="142887"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5400000">
              <a:off x="4786812" y="5571662"/>
              <a:ext cx="142887"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rot="5400000">
              <a:off x="4001806" y="5042185"/>
              <a:ext cx="569962"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rot="5400000">
              <a:off x="8358458" y="4971535"/>
              <a:ext cx="571549"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4285994" y="5327960"/>
              <a:ext cx="1500104"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rot="10800000">
              <a:off x="7857670" y="5256516"/>
              <a:ext cx="78576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rot="5400000">
              <a:off x="2250917" y="6634584"/>
              <a:ext cx="21433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5400000">
              <a:off x="5143970" y="6570285"/>
              <a:ext cx="28577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2857323" y="2500379"/>
              <a:ext cx="1000069" cy="4286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0800000" flipV="1">
              <a:off x="3928825" y="2357492"/>
              <a:ext cx="1428671" cy="57154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a:off x="5001103" y="3714127"/>
              <a:ext cx="28577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rot="5400000">
              <a:off x="6467865" y="3676024"/>
              <a:ext cx="357219" cy="6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rot="5400000">
              <a:off x="7908443" y="3664117"/>
              <a:ext cx="333404" cy="6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4714595" y="3859396"/>
              <a:ext cx="92863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6143265" y="3859396"/>
              <a:ext cx="107150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V="1">
              <a:off x="7714803" y="3857809"/>
              <a:ext cx="92863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rot="5400000">
              <a:off x="5535272" y="3964180"/>
              <a:ext cx="21433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rot="5400000">
              <a:off x="6036894" y="3964180"/>
              <a:ext cx="21433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7108396" y="3964180"/>
              <a:ext cx="21433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7608432" y="3964180"/>
              <a:ext cx="21433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8" name="Straight Connector 167"/>
            <p:cNvCxnSpPr>
              <a:endCxn id="65552" idx="0"/>
            </p:cNvCxnSpPr>
            <p:nvPr/>
          </p:nvCxnSpPr>
          <p:spPr>
            <a:xfrm rot="5400000">
              <a:off x="8514045" y="3988790"/>
              <a:ext cx="274661" cy="1269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rot="10800000">
              <a:off x="4428861" y="3857809"/>
              <a:ext cx="285734"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4322489" y="3964180"/>
              <a:ext cx="21433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2369987" y="6758420"/>
              <a:ext cx="285734" cy="1588"/>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200" name="Straight Connector 199"/>
          <p:cNvCxnSpPr/>
          <p:nvPr/>
        </p:nvCxnSpPr>
        <p:spPr>
          <a:xfrm rot="10800000">
            <a:off x="5143500" y="6215063"/>
            <a:ext cx="142875" cy="1587"/>
          </a:xfrm>
          <a:prstGeom prst="line">
            <a:avLst/>
          </a:prstGeom>
        </p:spPr>
        <p:style>
          <a:lnRef idx="1">
            <a:schemeClr val="accent1"/>
          </a:lnRef>
          <a:fillRef idx="0">
            <a:schemeClr val="accent1"/>
          </a:fillRef>
          <a:effectRef idx="0">
            <a:schemeClr val="accent1"/>
          </a:effectRef>
          <a:fontRef idx="minor">
            <a:schemeClr val="tx1"/>
          </a:fontRef>
        </p:style>
      </p:cxnSp>
      <p:sp>
        <p:nvSpPr>
          <p:cNvPr id="70" name="Slide Number Placeholder 2"/>
          <p:cNvSpPr>
            <a:spLocks noGrp="1"/>
          </p:cNvSpPr>
          <p:nvPr>
            <p:ph type="sldNum" sz="quarter" idx="12"/>
          </p:nvPr>
        </p:nvSpPr>
        <p:spPr>
          <a:xfrm>
            <a:off x="8636000" y="6445250"/>
            <a:ext cx="444500" cy="365125"/>
          </a:xfrm>
        </p:spPr>
        <p:txBody>
          <a:bodyPr/>
          <a:lstStyle/>
          <a:p>
            <a:pPr>
              <a:defRPr/>
            </a:pPr>
            <a:fld id="{344BAFD0-F2D5-49B2-9B8A-FCB034903132}" type="slidenum">
              <a:rPr lang="en-US" sz="1200" smtClean="0"/>
              <a:pPr>
                <a:defRPr/>
              </a:pPr>
              <a:t>49</a:t>
            </a:fld>
            <a:endParaRPr lang="en-US" sz="1200" dirty="0"/>
          </a:p>
        </p:txBody>
      </p:sp>
    </p:spTree>
    <p:extLst>
      <p:ext uri="{BB962C8B-B14F-4D97-AF65-F5344CB8AC3E}">
        <p14:creationId xmlns:p14="http://schemas.microsoft.com/office/powerpoint/2010/main" val="3230836381"/>
      </p:ext>
    </p:extLst>
  </p:cSld>
  <p:clrMapOvr>
    <a:masterClrMapping/>
  </p:clrMapOvr>
  <p:transition>
    <p:blinds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1553" name="Group 2"/>
          <p:cNvGrpSpPr>
            <a:grpSpLocks/>
          </p:cNvGrpSpPr>
          <p:nvPr/>
        </p:nvGrpSpPr>
        <p:grpSpPr bwMode="auto">
          <a:xfrm>
            <a:off x="2438400" y="1981200"/>
            <a:ext cx="4889500" cy="3536950"/>
            <a:chOff x="1424" y="1408"/>
            <a:chExt cx="3384" cy="2448"/>
          </a:xfrm>
        </p:grpSpPr>
        <p:sp>
          <p:nvSpPr>
            <p:cNvPr id="151589" name="Rectangle 3"/>
            <p:cNvSpPr>
              <a:spLocks noChangeArrowheads="1"/>
            </p:cNvSpPr>
            <p:nvPr/>
          </p:nvSpPr>
          <p:spPr bwMode="auto">
            <a:xfrm>
              <a:off x="1424" y="1408"/>
              <a:ext cx="3368" cy="2448"/>
            </a:xfrm>
            <a:prstGeom prst="rect">
              <a:avLst/>
            </a:prstGeom>
            <a:solidFill>
              <a:srgbClr val="FFFFDD"/>
            </a:solidFill>
            <a:ln w="12700">
              <a:solidFill>
                <a:schemeClr val="tx1"/>
              </a:solidFill>
              <a:miter lim="800000"/>
              <a:headEnd type="none" w="sm" len="sm"/>
              <a:tailEnd type="none" w="sm" len="sm"/>
            </a:ln>
          </p:spPr>
          <p:txBody>
            <a:bodyPr wrap="none" anchor="ctr"/>
            <a:lstStyle/>
            <a:p>
              <a:pPr eaLnBrk="0" hangingPunct="0"/>
              <a:endParaRPr lang="en-US"/>
            </a:p>
          </p:txBody>
        </p:sp>
        <p:sp>
          <p:nvSpPr>
            <p:cNvPr id="151590" name="Line 4"/>
            <p:cNvSpPr>
              <a:spLocks noChangeShapeType="1"/>
            </p:cNvSpPr>
            <p:nvPr/>
          </p:nvSpPr>
          <p:spPr bwMode="auto">
            <a:xfrm>
              <a:off x="3112" y="1408"/>
              <a:ext cx="0" cy="244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51591" name="Line 5"/>
            <p:cNvSpPr>
              <a:spLocks noChangeShapeType="1"/>
            </p:cNvSpPr>
            <p:nvPr/>
          </p:nvSpPr>
          <p:spPr bwMode="auto">
            <a:xfrm>
              <a:off x="1424" y="2632"/>
              <a:ext cx="3384" cy="0"/>
            </a:xfrm>
            <a:prstGeom prst="line">
              <a:avLst/>
            </a:prstGeom>
            <a:noFill/>
            <a:ln w="12700">
              <a:solidFill>
                <a:schemeClr val="tx1"/>
              </a:solidFill>
              <a:round/>
              <a:headEnd type="none" w="sm" len="sm"/>
              <a:tailEnd type="none" w="sm" len="sm"/>
            </a:ln>
          </p:spPr>
          <p:txBody>
            <a:bodyPr wrap="none" anchor="ctr"/>
            <a:lstStyle/>
            <a:p>
              <a:endParaRPr lang="en-US"/>
            </a:p>
          </p:txBody>
        </p:sp>
      </p:grpSp>
      <p:sp>
        <p:nvSpPr>
          <p:cNvPr id="151554" name="Rectangle 6"/>
          <p:cNvSpPr>
            <a:spLocks noGrp="1" noChangeArrowheads="1"/>
          </p:cNvSpPr>
          <p:nvPr>
            <p:ph type="title"/>
          </p:nvPr>
        </p:nvSpPr>
        <p:spPr/>
        <p:txBody>
          <a:bodyPr/>
          <a:lstStyle/>
          <a:p>
            <a:r>
              <a:rPr lang="en-US" smtClean="0"/>
              <a:t> </a:t>
            </a:r>
          </a:p>
        </p:txBody>
      </p:sp>
      <p:sp>
        <p:nvSpPr>
          <p:cNvPr id="151555" name="Text Box 7"/>
          <p:cNvSpPr txBox="1">
            <a:spLocks noChangeArrowheads="1"/>
          </p:cNvSpPr>
          <p:nvPr/>
        </p:nvSpPr>
        <p:spPr bwMode="auto">
          <a:xfrm>
            <a:off x="3203575" y="1484313"/>
            <a:ext cx="1655763" cy="366712"/>
          </a:xfrm>
          <a:prstGeom prst="rect">
            <a:avLst/>
          </a:prstGeom>
          <a:noFill/>
          <a:ln w="12700">
            <a:noFill/>
            <a:miter lim="800000"/>
            <a:headEnd type="none" w="sm" len="sm"/>
            <a:tailEnd type="none" w="sm" len="sm"/>
          </a:ln>
        </p:spPr>
        <p:txBody>
          <a:bodyPr>
            <a:spAutoFit/>
          </a:bodyPr>
          <a:lstStyle/>
          <a:p>
            <a:pPr defTabSz="762000" eaLnBrk="0" hangingPunct="0"/>
            <a:r>
              <a:rPr lang="en-US" sz="1800" b="1"/>
              <a:t>LOVE</a:t>
            </a:r>
          </a:p>
        </p:txBody>
      </p:sp>
      <p:sp>
        <p:nvSpPr>
          <p:cNvPr id="151556" name="Text Box 8"/>
          <p:cNvSpPr txBox="1">
            <a:spLocks noChangeArrowheads="1"/>
          </p:cNvSpPr>
          <p:nvPr/>
        </p:nvSpPr>
        <p:spPr bwMode="auto">
          <a:xfrm>
            <a:off x="1812925" y="5222875"/>
            <a:ext cx="814388" cy="366713"/>
          </a:xfrm>
          <a:prstGeom prst="rect">
            <a:avLst/>
          </a:prstGeom>
          <a:noFill/>
          <a:ln w="12700">
            <a:noFill/>
            <a:miter lim="800000"/>
            <a:headEnd type="none" w="sm" len="sm"/>
            <a:tailEnd type="none" w="sm" len="sm"/>
          </a:ln>
        </p:spPr>
        <p:txBody>
          <a:bodyPr>
            <a:spAutoFit/>
          </a:bodyPr>
          <a:lstStyle/>
          <a:p>
            <a:pPr defTabSz="762000" eaLnBrk="0" hangingPunct="0"/>
            <a:r>
              <a:rPr lang="en-US" sz="1800"/>
              <a:t>Low</a:t>
            </a:r>
          </a:p>
        </p:txBody>
      </p:sp>
      <p:sp>
        <p:nvSpPr>
          <p:cNvPr id="151557" name="Text Box 9"/>
          <p:cNvSpPr txBox="1">
            <a:spLocks noChangeArrowheads="1"/>
          </p:cNvSpPr>
          <p:nvPr/>
        </p:nvSpPr>
        <p:spPr bwMode="auto">
          <a:xfrm>
            <a:off x="2498725" y="5522913"/>
            <a:ext cx="184150" cy="731837"/>
          </a:xfrm>
          <a:prstGeom prst="rect">
            <a:avLst/>
          </a:prstGeom>
          <a:noFill/>
          <a:ln w="12700">
            <a:noFill/>
            <a:miter lim="800000"/>
            <a:headEnd type="none" w="sm" len="sm"/>
            <a:tailEnd type="none" w="sm" len="sm"/>
          </a:ln>
        </p:spPr>
        <p:txBody>
          <a:bodyPr wrap="none">
            <a:spAutoFit/>
          </a:bodyPr>
          <a:lstStyle/>
          <a:p>
            <a:pPr defTabSz="762000" eaLnBrk="0" hangingPunct="0"/>
            <a:endParaRPr lang="en-US" sz="1800"/>
          </a:p>
          <a:p>
            <a:pPr defTabSz="762000" eaLnBrk="0" hangingPunct="0"/>
            <a:endParaRPr lang="en-GB"/>
          </a:p>
        </p:txBody>
      </p:sp>
      <p:sp>
        <p:nvSpPr>
          <p:cNvPr id="151558" name="Text Box 10"/>
          <p:cNvSpPr txBox="1">
            <a:spLocks noChangeArrowheads="1"/>
          </p:cNvSpPr>
          <p:nvPr/>
        </p:nvSpPr>
        <p:spPr bwMode="auto">
          <a:xfrm>
            <a:off x="1763713" y="1989138"/>
            <a:ext cx="863600" cy="366712"/>
          </a:xfrm>
          <a:prstGeom prst="rect">
            <a:avLst/>
          </a:prstGeom>
          <a:noFill/>
          <a:ln w="12700">
            <a:noFill/>
            <a:miter lim="800000"/>
            <a:headEnd type="none" w="sm" len="sm"/>
            <a:tailEnd type="none" w="sm" len="sm"/>
          </a:ln>
        </p:spPr>
        <p:txBody>
          <a:bodyPr>
            <a:spAutoFit/>
          </a:bodyPr>
          <a:lstStyle/>
          <a:p>
            <a:pPr defTabSz="762000" eaLnBrk="0" hangingPunct="0"/>
            <a:r>
              <a:rPr lang="en-US" sz="1800"/>
              <a:t>High</a:t>
            </a:r>
            <a:endParaRPr lang="en-GB" sz="1800"/>
          </a:p>
        </p:txBody>
      </p:sp>
      <p:sp>
        <p:nvSpPr>
          <p:cNvPr id="151559" name="Text Box 11"/>
          <p:cNvSpPr txBox="1">
            <a:spLocks noChangeArrowheads="1"/>
          </p:cNvSpPr>
          <p:nvPr/>
        </p:nvSpPr>
        <p:spPr bwMode="auto">
          <a:xfrm>
            <a:off x="5724525" y="1484313"/>
            <a:ext cx="1152525" cy="731837"/>
          </a:xfrm>
          <a:prstGeom prst="rect">
            <a:avLst/>
          </a:prstGeom>
          <a:noFill/>
          <a:ln w="12700">
            <a:noFill/>
            <a:miter lim="800000"/>
            <a:headEnd type="none" w="sm" len="sm"/>
            <a:tailEnd type="none" w="sm" len="sm"/>
          </a:ln>
        </p:spPr>
        <p:txBody>
          <a:bodyPr>
            <a:spAutoFit/>
          </a:bodyPr>
          <a:lstStyle/>
          <a:p>
            <a:pPr defTabSz="762000" eaLnBrk="0" hangingPunct="0"/>
            <a:r>
              <a:rPr lang="en-US" sz="1800" b="1"/>
              <a:t>HATE</a:t>
            </a:r>
          </a:p>
          <a:p>
            <a:pPr defTabSz="762000" eaLnBrk="0" hangingPunct="0"/>
            <a:endParaRPr lang="en-GB"/>
          </a:p>
        </p:txBody>
      </p:sp>
      <p:sp>
        <p:nvSpPr>
          <p:cNvPr id="151560" name="Text Box 12"/>
          <p:cNvSpPr txBox="1">
            <a:spLocks noChangeArrowheads="1"/>
          </p:cNvSpPr>
          <p:nvPr/>
        </p:nvSpPr>
        <p:spPr bwMode="auto">
          <a:xfrm>
            <a:off x="971550" y="3141663"/>
            <a:ext cx="1800225" cy="701675"/>
          </a:xfrm>
          <a:prstGeom prst="rect">
            <a:avLst/>
          </a:prstGeom>
          <a:noFill/>
          <a:ln w="12700">
            <a:noFill/>
            <a:miter lim="800000"/>
            <a:headEnd type="none" w="sm" len="sm"/>
            <a:tailEnd type="none" w="sm" len="sm"/>
          </a:ln>
        </p:spPr>
        <p:txBody>
          <a:bodyPr>
            <a:spAutoFit/>
          </a:bodyPr>
          <a:lstStyle/>
          <a:p>
            <a:pPr defTabSz="762000" eaLnBrk="0" hangingPunct="0"/>
            <a:r>
              <a:rPr lang="en-GB" sz="2000" b="1"/>
              <a:t>Sales</a:t>
            </a:r>
          </a:p>
          <a:p>
            <a:pPr defTabSz="762000" eaLnBrk="0" hangingPunct="0"/>
            <a:r>
              <a:rPr lang="en-GB" sz="2000" b="1"/>
              <a:t>Potential</a:t>
            </a:r>
          </a:p>
        </p:txBody>
      </p:sp>
      <p:sp>
        <p:nvSpPr>
          <p:cNvPr id="151561" name="Line 13"/>
          <p:cNvSpPr>
            <a:spLocks noChangeShapeType="1"/>
          </p:cNvSpPr>
          <p:nvPr/>
        </p:nvSpPr>
        <p:spPr bwMode="auto">
          <a:xfrm>
            <a:off x="2627313" y="2205038"/>
            <a:ext cx="2089150" cy="0"/>
          </a:xfrm>
          <a:prstGeom prst="line">
            <a:avLst/>
          </a:prstGeom>
          <a:noFill/>
          <a:ln w="12700">
            <a:solidFill>
              <a:schemeClr val="tx1"/>
            </a:solidFill>
            <a:round/>
            <a:headEnd type="none" w="sm" len="sm"/>
            <a:tailEnd type="none" w="sm" len="sm"/>
          </a:ln>
        </p:spPr>
        <p:txBody>
          <a:bodyPr/>
          <a:lstStyle/>
          <a:p>
            <a:endParaRPr lang="en-US"/>
          </a:p>
        </p:txBody>
      </p:sp>
      <p:sp>
        <p:nvSpPr>
          <p:cNvPr id="151562" name="Line 14"/>
          <p:cNvSpPr>
            <a:spLocks noChangeShapeType="1"/>
          </p:cNvSpPr>
          <p:nvPr/>
        </p:nvSpPr>
        <p:spPr bwMode="auto">
          <a:xfrm>
            <a:off x="2627313" y="2420938"/>
            <a:ext cx="2089150" cy="0"/>
          </a:xfrm>
          <a:prstGeom prst="line">
            <a:avLst/>
          </a:prstGeom>
          <a:noFill/>
          <a:ln w="12700">
            <a:solidFill>
              <a:schemeClr val="tx1"/>
            </a:solidFill>
            <a:round/>
            <a:headEnd type="none" w="sm" len="sm"/>
            <a:tailEnd type="none" w="sm" len="sm"/>
          </a:ln>
        </p:spPr>
        <p:txBody>
          <a:bodyPr/>
          <a:lstStyle/>
          <a:p>
            <a:endParaRPr lang="en-US"/>
          </a:p>
        </p:txBody>
      </p:sp>
      <p:sp>
        <p:nvSpPr>
          <p:cNvPr id="151563" name="Line 15"/>
          <p:cNvSpPr>
            <a:spLocks noChangeShapeType="1"/>
          </p:cNvSpPr>
          <p:nvPr/>
        </p:nvSpPr>
        <p:spPr bwMode="auto">
          <a:xfrm>
            <a:off x="2627313" y="2636838"/>
            <a:ext cx="2089150" cy="0"/>
          </a:xfrm>
          <a:prstGeom prst="line">
            <a:avLst/>
          </a:prstGeom>
          <a:noFill/>
          <a:ln w="12700">
            <a:solidFill>
              <a:schemeClr val="tx1"/>
            </a:solidFill>
            <a:round/>
            <a:headEnd type="none" w="sm" len="sm"/>
            <a:tailEnd type="none" w="sm" len="sm"/>
          </a:ln>
        </p:spPr>
        <p:txBody>
          <a:bodyPr/>
          <a:lstStyle/>
          <a:p>
            <a:endParaRPr lang="en-US"/>
          </a:p>
        </p:txBody>
      </p:sp>
      <p:sp>
        <p:nvSpPr>
          <p:cNvPr id="151564" name="Line 16"/>
          <p:cNvSpPr>
            <a:spLocks noChangeShapeType="1"/>
          </p:cNvSpPr>
          <p:nvPr/>
        </p:nvSpPr>
        <p:spPr bwMode="auto">
          <a:xfrm>
            <a:off x="2627313" y="2852738"/>
            <a:ext cx="2089150" cy="0"/>
          </a:xfrm>
          <a:prstGeom prst="line">
            <a:avLst/>
          </a:prstGeom>
          <a:noFill/>
          <a:ln w="12700">
            <a:solidFill>
              <a:schemeClr val="tx1"/>
            </a:solidFill>
            <a:round/>
            <a:headEnd type="none" w="sm" len="sm"/>
            <a:tailEnd type="none" w="sm" len="sm"/>
          </a:ln>
        </p:spPr>
        <p:txBody>
          <a:bodyPr/>
          <a:lstStyle/>
          <a:p>
            <a:endParaRPr lang="en-US"/>
          </a:p>
        </p:txBody>
      </p:sp>
      <p:sp>
        <p:nvSpPr>
          <p:cNvPr id="151565" name="Line 17"/>
          <p:cNvSpPr>
            <a:spLocks noChangeShapeType="1"/>
          </p:cNvSpPr>
          <p:nvPr/>
        </p:nvSpPr>
        <p:spPr bwMode="auto">
          <a:xfrm>
            <a:off x="2627313" y="3068638"/>
            <a:ext cx="2089150" cy="0"/>
          </a:xfrm>
          <a:prstGeom prst="line">
            <a:avLst/>
          </a:prstGeom>
          <a:noFill/>
          <a:ln w="12700">
            <a:solidFill>
              <a:schemeClr val="tx1"/>
            </a:solidFill>
            <a:round/>
            <a:headEnd type="none" w="sm" len="sm"/>
            <a:tailEnd type="none" w="sm" len="sm"/>
          </a:ln>
        </p:spPr>
        <p:txBody>
          <a:bodyPr/>
          <a:lstStyle/>
          <a:p>
            <a:endParaRPr lang="en-US"/>
          </a:p>
        </p:txBody>
      </p:sp>
      <p:sp>
        <p:nvSpPr>
          <p:cNvPr id="151566" name="Line 18"/>
          <p:cNvSpPr>
            <a:spLocks noChangeShapeType="1"/>
          </p:cNvSpPr>
          <p:nvPr/>
        </p:nvSpPr>
        <p:spPr bwMode="auto">
          <a:xfrm>
            <a:off x="2627313" y="3284538"/>
            <a:ext cx="2089150" cy="0"/>
          </a:xfrm>
          <a:prstGeom prst="line">
            <a:avLst/>
          </a:prstGeom>
          <a:noFill/>
          <a:ln w="12700">
            <a:solidFill>
              <a:schemeClr val="tx1"/>
            </a:solidFill>
            <a:round/>
            <a:headEnd type="none" w="sm" len="sm"/>
            <a:tailEnd type="none" w="sm" len="sm"/>
          </a:ln>
        </p:spPr>
        <p:txBody>
          <a:bodyPr/>
          <a:lstStyle/>
          <a:p>
            <a:endParaRPr lang="en-US"/>
          </a:p>
        </p:txBody>
      </p:sp>
      <p:sp>
        <p:nvSpPr>
          <p:cNvPr id="151567" name="Line 19"/>
          <p:cNvSpPr>
            <a:spLocks noChangeShapeType="1"/>
          </p:cNvSpPr>
          <p:nvPr/>
        </p:nvSpPr>
        <p:spPr bwMode="auto">
          <a:xfrm>
            <a:off x="2627313" y="3500438"/>
            <a:ext cx="2089150" cy="0"/>
          </a:xfrm>
          <a:prstGeom prst="line">
            <a:avLst/>
          </a:prstGeom>
          <a:noFill/>
          <a:ln w="12700">
            <a:solidFill>
              <a:schemeClr val="tx1"/>
            </a:solidFill>
            <a:round/>
            <a:headEnd type="none" w="sm" len="sm"/>
            <a:tailEnd type="none" w="sm" len="sm"/>
          </a:ln>
        </p:spPr>
        <p:txBody>
          <a:bodyPr/>
          <a:lstStyle/>
          <a:p>
            <a:endParaRPr lang="en-US"/>
          </a:p>
        </p:txBody>
      </p:sp>
      <p:sp>
        <p:nvSpPr>
          <p:cNvPr id="151568" name="Line 20"/>
          <p:cNvSpPr>
            <a:spLocks noChangeShapeType="1"/>
          </p:cNvSpPr>
          <p:nvPr/>
        </p:nvSpPr>
        <p:spPr bwMode="auto">
          <a:xfrm>
            <a:off x="5075238" y="2205038"/>
            <a:ext cx="2089150" cy="0"/>
          </a:xfrm>
          <a:prstGeom prst="line">
            <a:avLst/>
          </a:prstGeom>
          <a:noFill/>
          <a:ln w="12700">
            <a:solidFill>
              <a:schemeClr val="tx1"/>
            </a:solidFill>
            <a:round/>
            <a:headEnd type="none" w="sm" len="sm"/>
            <a:tailEnd type="none" w="sm" len="sm"/>
          </a:ln>
        </p:spPr>
        <p:txBody>
          <a:bodyPr/>
          <a:lstStyle/>
          <a:p>
            <a:endParaRPr lang="en-US"/>
          </a:p>
        </p:txBody>
      </p:sp>
      <p:sp>
        <p:nvSpPr>
          <p:cNvPr id="151569" name="Line 21"/>
          <p:cNvSpPr>
            <a:spLocks noChangeShapeType="1"/>
          </p:cNvSpPr>
          <p:nvPr/>
        </p:nvSpPr>
        <p:spPr bwMode="auto">
          <a:xfrm>
            <a:off x="5075238" y="2420938"/>
            <a:ext cx="2089150" cy="0"/>
          </a:xfrm>
          <a:prstGeom prst="line">
            <a:avLst/>
          </a:prstGeom>
          <a:noFill/>
          <a:ln w="12700">
            <a:solidFill>
              <a:schemeClr val="tx1"/>
            </a:solidFill>
            <a:round/>
            <a:headEnd type="none" w="sm" len="sm"/>
            <a:tailEnd type="none" w="sm" len="sm"/>
          </a:ln>
        </p:spPr>
        <p:txBody>
          <a:bodyPr/>
          <a:lstStyle/>
          <a:p>
            <a:endParaRPr lang="en-US"/>
          </a:p>
        </p:txBody>
      </p:sp>
      <p:sp>
        <p:nvSpPr>
          <p:cNvPr id="151570" name="Line 22"/>
          <p:cNvSpPr>
            <a:spLocks noChangeShapeType="1"/>
          </p:cNvSpPr>
          <p:nvPr/>
        </p:nvSpPr>
        <p:spPr bwMode="auto">
          <a:xfrm>
            <a:off x="5075238" y="2636838"/>
            <a:ext cx="2089150" cy="0"/>
          </a:xfrm>
          <a:prstGeom prst="line">
            <a:avLst/>
          </a:prstGeom>
          <a:noFill/>
          <a:ln w="12700">
            <a:solidFill>
              <a:schemeClr val="tx1"/>
            </a:solidFill>
            <a:round/>
            <a:headEnd type="none" w="sm" len="sm"/>
            <a:tailEnd type="none" w="sm" len="sm"/>
          </a:ln>
        </p:spPr>
        <p:txBody>
          <a:bodyPr/>
          <a:lstStyle/>
          <a:p>
            <a:endParaRPr lang="en-US"/>
          </a:p>
        </p:txBody>
      </p:sp>
      <p:sp>
        <p:nvSpPr>
          <p:cNvPr id="151571" name="Line 23"/>
          <p:cNvSpPr>
            <a:spLocks noChangeShapeType="1"/>
          </p:cNvSpPr>
          <p:nvPr/>
        </p:nvSpPr>
        <p:spPr bwMode="auto">
          <a:xfrm>
            <a:off x="5075238" y="2852738"/>
            <a:ext cx="2089150" cy="0"/>
          </a:xfrm>
          <a:prstGeom prst="line">
            <a:avLst/>
          </a:prstGeom>
          <a:noFill/>
          <a:ln w="12700">
            <a:solidFill>
              <a:schemeClr val="tx1"/>
            </a:solidFill>
            <a:round/>
            <a:headEnd type="none" w="sm" len="sm"/>
            <a:tailEnd type="none" w="sm" len="sm"/>
          </a:ln>
        </p:spPr>
        <p:txBody>
          <a:bodyPr/>
          <a:lstStyle/>
          <a:p>
            <a:endParaRPr lang="en-US"/>
          </a:p>
        </p:txBody>
      </p:sp>
      <p:sp>
        <p:nvSpPr>
          <p:cNvPr id="151572" name="Line 24"/>
          <p:cNvSpPr>
            <a:spLocks noChangeShapeType="1"/>
          </p:cNvSpPr>
          <p:nvPr/>
        </p:nvSpPr>
        <p:spPr bwMode="auto">
          <a:xfrm>
            <a:off x="5075238" y="3068638"/>
            <a:ext cx="2089150" cy="0"/>
          </a:xfrm>
          <a:prstGeom prst="line">
            <a:avLst/>
          </a:prstGeom>
          <a:noFill/>
          <a:ln w="12700">
            <a:solidFill>
              <a:schemeClr val="tx1"/>
            </a:solidFill>
            <a:round/>
            <a:headEnd type="none" w="sm" len="sm"/>
            <a:tailEnd type="none" w="sm" len="sm"/>
          </a:ln>
        </p:spPr>
        <p:txBody>
          <a:bodyPr/>
          <a:lstStyle/>
          <a:p>
            <a:endParaRPr lang="en-US"/>
          </a:p>
        </p:txBody>
      </p:sp>
      <p:sp>
        <p:nvSpPr>
          <p:cNvPr id="151573" name="Line 25"/>
          <p:cNvSpPr>
            <a:spLocks noChangeShapeType="1"/>
          </p:cNvSpPr>
          <p:nvPr/>
        </p:nvSpPr>
        <p:spPr bwMode="auto">
          <a:xfrm>
            <a:off x="5075238" y="3284538"/>
            <a:ext cx="2089150" cy="0"/>
          </a:xfrm>
          <a:prstGeom prst="line">
            <a:avLst/>
          </a:prstGeom>
          <a:noFill/>
          <a:ln w="12700">
            <a:solidFill>
              <a:schemeClr val="tx1"/>
            </a:solidFill>
            <a:round/>
            <a:headEnd type="none" w="sm" len="sm"/>
            <a:tailEnd type="none" w="sm" len="sm"/>
          </a:ln>
        </p:spPr>
        <p:txBody>
          <a:bodyPr/>
          <a:lstStyle/>
          <a:p>
            <a:endParaRPr lang="en-US"/>
          </a:p>
        </p:txBody>
      </p:sp>
      <p:sp>
        <p:nvSpPr>
          <p:cNvPr id="151574" name="Line 26"/>
          <p:cNvSpPr>
            <a:spLocks noChangeShapeType="1"/>
          </p:cNvSpPr>
          <p:nvPr/>
        </p:nvSpPr>
        <p:spPr bwMode="auto">
          <a:xfrm>
            <a:off x="5075238" y="3500438"/>
            <a:ext cx="2089150" cy="0"/>
          </a:xfrm>
          <a:prstGeom prst="line">
            <a:avLst/>
          </a:prstGeom>
          <a:noFill/>
          <a:ln w="12700">
            <a:solidFill>
              <a:schemeClr val="tx1"/>
            </a:solidFill>
            <a:round/>
            <a:headEnd type="none" w="sm" len="sm"/>
            <a:tailEnd type="none" w="sm" len="sm"/>
          </a:ln>
        </p:spPr>
        <p:txBody>
          <a:bodyPr/>
          <a:lstStyle/>
          <a:p>
            <a:endParaRPr lang="en-US"/>
          </a:p>
        </p:txBody>
      </p:sp>
      <p:sp>
        <p:nvSpPr>
          <p:cNvPr id="151575" name="Line 27"/>
          <p:cNvSpPr>
            <a:spLocks noChangeShapeType="1"/>
          </p:cNvSpPr>
          <p:nvPr/>
        </p:nvSpPr>
        <p:spPr bwMode="auto">
          <a:xfrm>
            <a:off x="2627313" y="4005263"/>
            <a:ext cx="2089150" cy="0"/>
          </a:xfrm>
          <a:prstGeom prst="line">
            <a:avLst/>
          </a:prstGeom>
          <a:noFill/>
          <a:ln w="12700">
            <a:solidFill>
              <a:schemeClr val="tx1"/>
            </a:solidFill>
            <a:round/>
            <a:headEnd type="none" w="sm" len="sm"/>
            <a:tailEnd type="none" w="sm" len="sm"/>
          </a:ln>
        </p:spPr>
        <p:txBody>
          <a:bodyPr/>
          <a:lstStyle/>
          <a:p>
            <a:endParaRPr lang="en-US"/>
          </a:p>
        </p:txBody>
      </p:sp>
      <p:sp>
        <p:nvSpPr>
          <p:cNvPr id="151576" name="Line 28"/>
          <p:cNvSpPr>
            <a:spLocks noChangeShapeType="1"/>
          </p:cNvSpPr>
          <p:nvPr/>
        </p:nvSpPr>
        <p:spPr bwMode="auto">
          <a:xfrm>
            <a:off x="2627313" y="4221163"/>
            <a:ext cx="2089150" cy="0"/>
          </a:xfrm>
          <a:prstGeom prst="line">
            <a:avLst/>
          </a:prstGeom>
          <a:noFill/>
          <a:ln w="12700">
            <a:solidFill>
              <a:schemeClr val="tx1"/>
            </a:solidFill>
            <a:round/>
            <a:headEnd type="none" w="sm" len="sm"/>
            <a:tailEnd type="none" w="sm" len="sm"/>
          </a:ln>
        </p:spPr>
        <p:txBody>
          <a:bodyPr/>
          <a:lstStyle/>
          <a:p>
            <a:endParaRPr lang="en-US"/>
          </a:p>
        </p:txBody>
      </p:sp>
      <p:sp>
        <p:nvSpPr>
          <p:cNvPr id="151577" name="Line 29"/>
          <p:cNvSpPr>
            <a:spLocks noChangeShapeType="1"/>
          </p:cNvSpPr>
          <p:nvPr/>
        </p:nvSpPr>
        <p:spPr bwMode="auto">
          <a:xfrm>
            <a:off x="2627313" y="4437063"/>
            <a:ext cx="2089150" cy="0"/>
          </a:xfrm>
          <a:prstGeom prst="line">
            <a:avLst/>
          </a:prstGeom>
          <a:noFill/>
          <a:ln w="12700">
            <a:solidFill>
              <a:schemeClr val="tx1"/>
            </a:solidFill>
            <a:round/>
            <a:headEnd type="none" w="sm" len="sm"/>
            <a:tailEnd type="none" w="sm" len="sm"/>
          </a:ln>
        </p:spPr>
        <p:txBody>
          <a:bodyPr/>
          <a:lstStyle/>
          <a:p>
            <a:endParaRPr lang="en-US"/>
          </a:p>
        </p:txBody>
      </p:sp>
      <p:sp>
        <p:nvSpPr>
          <p:cNvPr id="151578" name="Line 30"/>
          <p:cNvSpPr>
            <a:spLocks noChangeShapeType="1"/>
          </p:cNvSpPr>
          <p:nvPr/>
        </p:nvSpPr>
        <p:spPr bwMode="auto">
          <a:xfrm>
            <a:off x="2627313" y="4652963"/>
            <a:ext cx="2089150" cy="0"/>
          </a:xfrm>
          <a:prstGeom prst="line">
            <a:avLst/>
          </a:prstGeom>
          <a:noFill/>
          <a:ln w="12700">
            <a:solidFill>
              <a:schemeClr val="tx1"/>
            </a:solidFill>
            <a:round/>
            <a:headEnd type="none" w="sm" len="sm"/>
            <a:tailEnd type="none" w="sm" len="sm"/>
          </a:ln>
        </p:spPr>
        <p:txBody>
          <a:bodyPr/>
          <a:lstStyle/>
          <a:p>
            <a:endParaRPr lang="en-US"/>
          </a:p>
        </p:txBody>
      </p:sp>
      <p:sp>
        <p:nvSpPr>
          <p:cNvPr id="151579" name="Line 31"/>
          <p:cNvSpPr>
            <a:spLocks noChangeShapeType="1"/>
          </p:cNvSpPr>
          <p:nvPr/>
        </p:nvSpPr>
        <p:spPr bwMode="auto">
          <a:xfrm>
            <a:off x="2627313" y="4868863"/>
            <a:ext cx="2089150" cy="0"/>
          </a:xfrm>
          <a:prstGeom prst="line">
            <a:avLst/>
          </a:prstGeom>
          <a:noFill/>
          <a:ln w="12700">
            <a:solidFill>
              <a:schemeClr val="tx1"/>
            </a:solidFill>
            <a:round/>
            <a:headEnd type="none" w="sm" len="sm"/>
            <a:tailEnd type="none" w="sm" len="sm"/>
          </a:ln>
        </p:spPr>
        <p:txBody>
          <a:bodyPr/>
          <a:lstStyle/>
          <a:p>
            <a:endParaRPr lang="en-US"/>
          </a:p>
        </p:txBody>
      </p:sp>
      <p:sp>
        <p:nvSpPr>
          <p:cNvPr id="151580" name="Line 32"/>
          <p:cNvSpPr>
            <a:spLocks noChangeShapeType="1"/>
          </p:cNvSpPr>
          <p:nvPr/>
        </p:nvSpPr>
        <p:spPr bwMode="auto">
          <a:xfrm>
            <a:off x="2627313" y="5084763"/>
            <a:ext cx="2089150" cy="0"/>
          </a:xfrm>
          <a:prstGeom prst="line">
            <a:avLst/>
          </a:prstGeom>
          <a:noFill/>
          <a:ln w="12700">
            <a:solidFill>
              <a:schemeClr val="tx1"/>
            </a:solidFill>
            <a:round/>
            <a:headEnd type="none" w="sm" len="sm"/>
            <a:tailEnd type="none" w="sm" len="sm"/>
          </a:ln>
        </p:spPr>
        <p:txBody>
          <a:bodyPr/>
          <a:lstStyle/>
          <a:p>
            <a:endParaRPr lang="en-US"/>
          </a:p>
        </p:txBody>
      </p:sp>
      <p:sp>
        <p:nvSpPr>
          <p:cNvPr id="151581" name="Line 33"/>
          <p:cNvSpPr>
            <a:spLocks noChangeShapeType="1"/>
          </p:cNvSpPr>
          <p:nvPr/>
        </p:nvSpPr>
        <p:spPr bwMode="auto">
          <a:xfrm>
            <a:off x="2627313" y="5300663"/>
            <a:ext cx="2089150" cy="0"/>
          </a:xfrm>
          <a:prstGeom prst="line">
            <a:avLst/>
          </a:prstGeom>
          <a:noFill/>
          <a:ln w="12700">
            <a:solidFill>
              <a:schemeClr val="tx1"/>
            </a:solidFill>
            <a:round/>
            <a:headEnd type="none" w="sm" len="sm"/>
            <a:tailEnd type="none" w="sm" len="sm"/>
          </a:ln>
        </p:spPr>
        <p:txBody>
          <a:bodyPr/>
          <a:lstStyle/>
          <a:p>
            <a:endParaRPr lang="en-US"/>
          </a:p>
        </p:txBody>
      </p:sp>
      <p:sp>
        <p:nvSpPr>
          <p:cNvPr id="151582" name="Line 34"/>
          <p:cNvSpPr>
            <a:spLocks noChangeShapeType="1"/>
          </p:cNvSpPr>
          <p:nvPr/>
        </p:nvSpPr>
        <p:spPr bwMode="auto">
          <a:xfrm>
            <a:off x="5075238" y="4005263"/>
            <a:ext cx="2089150" cy="0"/>
          </a:xfrm>
          <a:prstGeom prst="line">
            <a:avLst/>
          </a:prstGeom>
          <a:noFill/>
          <a:ln w="12700">
            <a:solidFill>
              <a:schemeClr val="tx1"/>
            </a:solidFill>
            <a:round/>
            <a:headEnd type="none" w="sm" len="sm"/>
            <a:tailEnd type="none" w="sm" len="sm"/>
          </a:ln>
        </p:spPr>
        <p:txBody>
          <a:bodyPr/>
          <a:lstStyle/>
          <a:p>
            <a:endParaRPr lang="en-US"/>
          </a:p>
        </p:txBody>
      </p:sp>
      <p:sp>
        <p:nvSpPr>
          <p:cNvPr id="151583" name="Line 35"/>
          <p:cNvSpPr>
            <a:spLocks noChangeShapeType="1"/>
          </p:cNvSpPr>
          <p:nvPr/>
        </p:nvSpPr>
        <p:spPr bwMode="auto">
          <a:xfrm>
            <a:off x="5075238" y="4221163"/>
            <a:ext cx="2089150" cy="0"/>
          </a:xfrm>
          <a:prstGeom prst="line">
            <a:avLst/>
          </a:prstGeom>
          <a:noFill/>
          <a:ln w="12700">
            <a:solidFill>
              <a:schemeClr val="tx1"/>
            </a:solidFill>
            <a:round/>
            <a:headEnd type="none" w="sm" len="sm"/>
            <a:tailEnd type="none" w="sm" len="sm"/>
          </a:ln>
        </p:spPr>
        <p:txBody>
          <a:bodyPr/>
          <a:lstStyle/>
          <a:p>
            <a:endParaRPr lang="en-US"/>
          </a:p>
        </p:txBody>
      </p:sp>
      <p:sp>
        <p:nvSpPr>
          <p:cNvPr id="151584" name="Line 36"/>
          <p:cNvSpPr>
            <a:spLocks noChangeShapeType="1"/>
          </p:cNvSpPr>
          <p:nvPr/>
        </p:nvSpPr>
        <p:spPr bwMode="auto">
          <a:xfrm>
            <a:off x="5075238" y="4437063"/>
            <a:ext cx="2089150" cy="0"/>
          </a:xfrm>
          <a:prstGeom prst="line">
            <a:avLst/>
          </a:prstGeom>
          <a:noFill/>
          <a:ln w="12700">
            <a:solidFill>
              <a:schemeClr val="tx1"/>
            </a:solidFill>
            <a:round/>
            <a:headEnd type="none" w="sm" len="sm"/>
            <a:tailEnd type="none" w="sm" len="sm"/>
          </a:ln>
        </p:spPr>
        <p:txBody>
          <a:bodyPr/>
          <a:lstStyle/>
          <a:p>
            <a:endParaRPr lang="en-US"/>
          </a:p>
        </p:txBody>
      </p:sp>
      <p:sp>
        <p:nvSpPr>
          <p:cNvPr id="151585" name="Line 37"/>
          <p:cNvSpPr>
            <a:spLocks noChangeShapeType="1"/>
          </p:cNvSpPr>
          <p:nvPr/>
        </p:nvSpPr>
        <p:spPr bwMode="auto">
          <a:xfrm>
            <a:off x="5075238" y="4652963"/>
            <a:ext cx="2089150" cy="0"/>
          </a:xfrm>
          <a:prstGeom prst="line">
            <a:avLst/>
          </a:prstGeom>
          <a:noFill/>
          <a:ln w="12700">
            <a:solidFill>
              <a:schemeClr val="tx1"/>
            </a:solidFill>
            <a:round/>
            <a:headEnd type="none" w="sm" len="sm"/>
            <a:tailEnd type="none" w="sm" len="sm"/>
          </a:ln>
        </p:spPr>
        <p:txBody>
          <a:bodyPr/>
          <a:lstStyle/>
          <a:p>
            <a:endParaRPr lang="en-US"/>
          </a:p>
        </p:txBody>
      </p:sp>
      <p:sp>
        <p:nvSpPr>
          <p:cNvPr id="151586" name="Line 38"/>
          <p:cNvSpPr>
            <a:spLocks noChangeShapeType="1"/>
          </p:cNvSpPr>
          <p:nvPr/>
        </p:nvSpPr>
        <p:spPr bwMode="auto">
          <a:xfrm>
            <a:off x="5075238" y="4868863"/>
            <a:ext cx="2089150" cy="0"/>
          </a:xfrm>
          <a:prstGeom prst="line">
            <a:avLst/>
          </a:prstGeom>
          <a:noFill/>
          <a:ln w="12700">
            <a:solidFill>
              <a:schemeClr val="tx1"/>
            </a:solidFill>
            <a:round/>
            <a:headEnd type="none" w="sm" len="sm"/>
            <a:tailEnd type="none" w="sm" len="sm"/>
          </a:ln>
        </p:spPr>
        <p:txBody>
          <a:bodyPr/>
          <a:lstStyle/>
          <a:p>
            <a:endParaRPr lang="en-US"/>
          </a:p>
        </p:txBody>
      </p:sp>
      <p:sp>
        <p:nvSpPr>
          <p:cNvPr id="151587" name="Line 39"/>
          <p:cNvSpPr>
            <a:spLocks noChangeShapeType="1"/>
          </p:cNvSpPr>
          <p:nvPr/>
        </p:nvSpPr>
        <p:spPr bwMode="auto">
          <a:xfrm>
            <a:off x="5075238" y="5084763"/>
            <a:ext cx="2089150" cy="0"/>
          </a:xfrm>
          <a:prstGeom prst="line">
            <a:avLst/>
          </a:prstGeom>
          <a:noFill/>
          <a:ln w="12700">
            <a:solidFill>
              <a:schemeClr val="tx1"/>
            </a:solidFill>
            <a:round/>
            <a:headEnd type="none" w="sm" len="sm"/>
            <a:tailEnd type="none" w="sm" len="sm"/>
          </a:ln>
        </p:spPr>
        <p:txBody>
          <a:bodyPr/>
          <a:lstStyle/>
          <a:p>
            <a:endParaRPr lang="en-US"/>
          </a:p>
        </p:txBody>
      </p:sp>
      <p:sp>
        <p:nvSpPr>
          <p:cNvPr id="151588" name="Line 40"/>
          <p:cNvSpPr>
            <a:spLocks noChangeShapeType="1"/>
          </p:cNvSpPr>
          <p:nvPr/>
        </p:nvSpPr>
        <p:spPr bwMode="auto">
          <a:xfrm>
            <a:off x="5075238" y="5300663"/>
            <a:ext cx="2089150" cy="0"/>
          </a:xfrm>
          <a:prstGeom prst="line">
            <a:avLst/>
          </a:prstGeom>
          <a:noFill/>
          <a:ln w="12700">
            <a:solidFill>
              <a:schemeClr val="tx1"/>
            </a:solidFill>
            <a:round/>
            <a:headEnd type="none" w="sm" len="sm"/>
            <a:tailEnd type="none" w="sm" len="sm"/>
          </a:ln>
        </p:spPr>
        <p:txBody>
          <a:bodyPr/>
          <a:lstStyle/>
          <a:p>
            <a:endParaRPr lang="en-US"/>
          </a:p>
        </p:txBody>
      </p:sp>
      <p:sp>
        <p:nvSpPr>
          <p:cNvPr id="41" name="Slide Number Placeholder 40"/>
          <p:cNvSpPr>
            <a:spLocks noGrp="1"/>
          </p:cNvSpPr>
          <p:nvPr>
            <p:ph type="sldNum" sz="quarter" idx="12"/>
          </p:nvPr>
        </p:nvSpPr>
        <p:spPr/>
        <p:txBody>
          <a:bodyPr/>
          <a:lstStyle/>
          <a:p>
            <a:pPr>
              <a:defRPr/>
            </a:pPr>
            <a:fld id="{B3911F3F-2E4D-4555-B772-C62D231A1709}" type="slidenum">
              <a:rPr lang="en-US" smtClean="0"/>
              <a:pPr>
                <a:defRPr/>
              </a:pPr>
              <a:t>5</a:t>
            </a:fld>
            <a:endParaRPr lang="en-US" dirty="0"/>
          </a:p>
        </p:txBody>
      </p:sp>
    </p:spTree>
    <p:extLst>
      <p:ext uri="{BB962C8B-B14F-4D97-AF65-F5344CB8AC3E}">
        <p14:creationId xmlns:p14="http://schemas.microsoft.com/office/powerpoint/2010/main" val="2677218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335573" y="1319213"/>
            <a:ext cx="8424863" cy="841375"/>
          </a:xfrm>
        </p:spPr>
        <p:txBody>
          <a:bodyPr lIns="92075" tIns="46038" rIns="92075" bIns="46038" anchor="ctr"/>
          <a:lstStyle/>
          <a:p>
            <a:r>
              <a:rPr lang="en-GB" sz="2000" dirty="0" smtClean="0"/>
              <a:t>Over 40 years of research into the link between long run financial success and excellent marketing strategies reveal the following:</a:t>
            </a:r>
            <a:endParaRPr lang="en-US" sz="3200" dirty="0" smtClean="0"/>
          </a:p>
        </p:txBody>
      </p:sp>
      <p:sp>
        <p:nvSpPr>
          <p:cNvPr id="25603" name="Rectangle 3"/>
          <p:cNvSpPr>
            <a:spLocks noGrp="1" noChangeArrowheads="1"/>
          </p:cNvSpPr>
          <p:nvPr>
            <p:ph type="body" sz="half" idx="4294967295"/>
          </p:nvPr>
        </p:nvSpPr>
        <p:spPr>
          <a:xfrm>
            <a:off x="227379" y="2812805"/>
            <a:ext cx="4221163" cy="5486400"/>
          </a:xfrm>
        </p:spPr>
        <p:txBody>
          <a:bodyPr lIns="92075" tIns="46038" rIns="92075" bIns="46038"/>
          <a:lstStyle/>
          <a:p>
            <a:pPr marL="342900" indent="-342900" defTabSz="762000">
              <a:buFontTx/>
              <a:buNone/>
            </a:pPr>
            <a:r>
              <a:rPr lang="en-GB" sz="1800" b="1" dirty="0" smtClean="0"/>
              <a:t>Excellent Strategies</a:t>
            </a:r>
          </a:p>
          <a:p>
            <a:pPr marL="342900" indent="-342900" defTabSz="762000"/>
            <a:r>
              <a:rPr lang="en-GB" sz="1800" dirty="0" smtClean="0"/>
              <a:t>Target needs based segments</a:t>
            </a:r>
          </a:p>
          <a:p>
            <a:pPr marL="342900" indent="-342900" defTabSz="762000"/>
            <a:r>
              <a:rPr lang="en-GB" sz="1800" dirty="0" smtClean="0"/>
              <a:t>Make a specific offer to each segment</a:t>
            </a:r>
          </a:p>
          <a:p>
            <a:pPr marL="342900" indent="-342900" defTabSz="762000"/>
            <a:r>
              <a:rPr lang="en-GB" sz="1800" dirty="0" smtClean="0"/>
              <a:t>Have clear differentiation, positioning and branding</a:t>
            </a:r>
          </a:p>
          <a:p>
            <a:pPr marL="342900" indent="-342900" defTabSz="762000"/>
            <a:r>
              <a:rPr lang="en-GB" sz="1800" dirty="0" smtClean="0"/>
              <a:t>Leverage their strengths and minimise their weaknesses</a:t>
            </a:r>
          </a:p>
          <a:p>
            <a:pPr marL="342900" indent="-342900" defTabSz="762000"/>
            <a:r>
              <a:rPr lang="en-GB" sz="1800" dirty="0" smtClean="0"/>
              <a:t>Anticipate the future</a:t>
            </a:r>
            <a:endParaRPr lang="en-US" sz="1800" dirty="0" smtClean="0"/>
          </a:p>
        </p:txBody>
      </p:sp>
      <p:sp>
        <p:nvSpPr>
          <p:cNvPr id="25604" name="Rectangle 4"/>
          <p:cNvSpPr>
            <a:spLocks noGrp="1" noChangeArrowheads="1"/>
          </p:cNvSpPr>
          <p:nvPr>
            <p:ph type="body" sz="half" idx="4294967295"/>
          </p:nvPr>
        </p:nvSpPr>
        <p:spPr>
          <a:xfrm>
            <a:off x="4693017" y="2754190"/>
            <a:ext cx="4221162" cy="5486400"/>
          </a:xfrm>
        </p:spPr>
        <p:txBody>
          <a:bodyPr lIns="92075" tIns="46038" rIns="92075" bIns="46038"/>
          <a:lstStyle/>
          <a:p>
            <a:pPr marL="342900" indent="-342900" defTabSz="762000">
              <a:buFontTx/>
              <a:buNone/>
            </a:pPr>
            <a:r>
              <a:rPr lang="en-GB" sz="1800" b="1" dirty="0" smtClean="0"/>
              <a:t>Weak Strategies</a:t>
            </a:r>
            <a:endParaRPr lang="en-GB" sz="1800" dirty="0" smtClean="0"/>
          </a:p>
          <a:p>
            <a:pPr marL="342900" indent="-342900" defTabSz="762000"/>
            <a:r>
              <a:rPr lang="en-GB" sz="1800" dirty="0" smtClean="0"/>
              <a:t>Target product categories</a:t>
            </a:r>
          </a:p>
          <a:p>
            <a:pPr marL="342900" indent="-342900" defTabSz="762000"/>
            <a:r>
              <a:rPr lang="en-GB" sz="1800" dirty="0" smtClean="0"/>
              <a:t>Make similar offers to all segments</a:t>
            </a:r>
          </a:p>
          <a:p>
            <a:pPr marL="342900" indent="-342900" defTabSz="762000"/>
            <a:r>
              <a:rPr lang="en-GB" sz="1800" dirty="0" smtClean="0"/>
              <a:t>Have no differentiation and poor positioning </a:t>
            </a:r>
            <a:r>
              <a:rPr lang="en-GB" sz="1800" smtClean="0"/>
              <a:t>and branding</a:t>
            </a:r>
          </a:p>
          <a:p>
            <a:pPr marL="342900" indent="-342900" defTabSz="762000"/>
            <a:r>
              <a:rPr lang="en-GB" sz="1800" dirty="0" smtClean="0"/>
              <a:t>Have little understanding of their strengths and weaknesses</a:t>
            </a:r>
          </a:p>
          <a:p>
            <a:pPr marL="342900" indent="-342900" defTabSz="762000"/>
            <a:r>
              <a:rPr lang="en-GB" sz="1800" dirty="0" smtClean="0"/>
              <a:t>Plan using historical data</a:t>
            </a:r>
            <a:endParaRPr lang="en-US" sz="1800" dirty="0" smtClean="0"/>
          </a:p>
        </p:txBody>
      </p:sp>
    </p:spTree>
    <p:extLst>
      <p:ext uri="{BB962C8B-B14F-4D97-AF65-F5344CB8AC3E}">
        <p14:creationId xmlns:p14="http://schemas.microsoft.com/office/powerpoint/2010/main" val="1996499449"/>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p:txBody>
          <a:bodyPr lIns="91440" tIns="45720" rIns="91440" bIns="45720" anchor="ctr"/>
          <a:lstStyle/>
          <a:p>
            <a:r>
              <a:rPr lang="en-GB" sz="3600" dirty="0" smtClean="0"/>
              <a:t>Key Elements of World Class Marketing</a:t>
            </a:r>
            <a:endParaRPr lang="en-US" sz="3600" dirty="0" smtClean="0"/>
          </a:p>
        </p:txBody>
      </p:sp>
      <p:sp>
        <p:nvSpPr>
          <p:cNvPr id="250883" name="Rectangle 3"/>
          <p:cNvSpPr>
            <a:spLocks noGrp="1" noChangeArrowheads="1"/>
          </p:cNvSpPr>
          <p:nvPr>
            <p:ph idx="1"/>
          </p:nvPr>
        </p:nvSpPr>
        <p:spPr>
          <a:xfrm>
            <a:off x="146432" y="1610279"/>
            <a:ext cx="8712200" cy="4659104"/>
          </a:xfrm>
        </p:spPr>
        <p:txBody>
          <a:bodyPr lIns="91440" tIns="45720" rIns="91440" bIns="45720">
            <a:noAutofit/>
          </a:bodyPr>
          <a:lstStyle/>
          <a:p>
            <a:pPr marL="609600" indent="-609600">
              <a:lnSpc>
                <a:spcPct val="80000"/>
              </a:lnSpc>
              <a:buFontTx/>
              <a:buAutoNum type="arabicPeriod"/>
            </a:pPr>
            <a:r>
              <a:rPr lang="en-GB" sz="2800" dirty="0" smtClean="0"/>
              <a:t>A deep understanding of the market place</a:t>
            </a:r>
          </a:p>
          <a:p>
            <a:pPr marL="609600" indent="-609600">
              <a:lnSpc>
                <a:spcPct val="80000"/>
              </a:lnSpc>
              <a:buFontTx/>
              <a:buAutoNum type="arabicPeriod"/>
            </a:pPr>
            <a:r>
              <a:rPr lang="en-GB" sz="2800" dirty="0" smtClean="0"/>
              <a:t>Correct needs-based segmentation and prioritisation</a:t>
            </a:r>
          </a:p>
          <a:p>
            <a:pPr marL="609600" indent="-609600">
              <a:lnSpc>
                <a:spcPct val="80000"/>
              </a:lnSpc>
              <a:buFontTx/>
              <a:buAutoNum type="arabicPeriod"/>
            </a:pPr>
            <a:r>
              <a:rPr lang="en-GB" sz="2800" dirty="0" smtClean="0"/>
              <a:t>Segment-specific propositions</a:t>
            </a:r>
          </a:p>
          <a:p>
            <a:pPr marL="609600" indent="-609600">
              <a:lnSpc>
                <a:spcPct val="80000"/>
              </a:lnSpc>
              <a:buFontTx/>
              <a:buAutoNum type="arabicPeriod"/>
            </a:pPr>
            <a:r>
              <a:rPr lang="en-GB" sz="2800" dirty="0" smtClean="0"/>
              <a:t>Powerful differentiation, positioning and branding</a:t>
            </a:r>
          </a:p>
          <a:p>
            <a:pPr marL="609600" indent="-609600">
              <a:lnSpc>
                <a:spcPct val="80000"/>
              </a:lnSpc>
              <a:buFontTx/>
              <a:buAutoNum type="arabicPeriod"/>
            </a:pPr>
            <a:r>
              <a:rPr lang="en-GB" sz="2800" dirty="0" smtClean="0"/>
              <a:t>Effective strategic marketing planning processes</a:t>
            </a:r>
          </a:p>
          <a:p>
            <a:pPr marL="609600" indent="-609600">
              <a:lnSpc>
                <a:spcPct val="80000"/>
              </a:lnSpc>
              <a:buFontTx/>
              <a:buAutoNum type="arabicPeriod"/>
            </a:pPr>
            <a:r>
              <a:rPr lang="en-GB" sz="2800" dirty="0" smtClean="0"/>
              <a:t>Long-term integrated marketing strategies</a:t>
            </a:r>
          </a:p>
          <a:p>
            <a:pPr marL="609600" indent="-609600">
              <a:lnSpc>
                <a:spcPct val="80000"/>
              </a:lnSpc>
              <a:buFontTx/>
              <a:buAutoNum type="arabicPeriod"/>
            </a:pPr>
            <a:r>
              <a:rPr lang="en-GB" sz="2800" dirty="0" smtClean="0"/>
              <a:t>A deep understanding of the needs of major customers</a:t>
            </a:r>
          </a:p>
          <a:p>
            <a:pPr marL="609600" indent="-609600">
              <a:lnSpc>
                <a:spcPct val="80000"/>
              </a:lnSpc>
              <a:buFontTx/>
              <a:buAutoNum type="arabicPeriod"/>
            </a:pPr>
            <a:r>
              <a:rPr lang="en-GB" sz="2800" dirty="0" smtClean="0"/>
              <a:t>Market/customer-driven organisation structures</a:t>
            </a:r>
          </a:p>
          <a:p>
            <a:pPr marL="609600" indent="-609600">
              <a:lnSpc>
                <a:spcPct val="80000"/>
              </a:lnSpc>
              <a:buFontTx/>
              <a:buAutoNum type="arabicPeriod"/>
            </a:pPr>
            <a:r>
              <a:rPr lang="en-GB" sz="2800" dirty="0" smtClean="0"/>
              <a:t>Professionally-qualified marketing people</a:t>
            </a:r>
          </a:p>
          <a:p>
            <a:pPr marL="609600" indent="-609600">
              <a:lnSpc>
                <a:spcPct val="80000"/>
              </a:lnSpc>
              <a:buFontTx/>
              <a:buAutoNum type="arabicPeriod"/>
            </a:pPr>
            <a:r>
              <a:rPr lang="en-GB" sz="2800" dirty="0" smtClean="0"/>
              <a:t>Institutionalised creativity and innovation</a:t>
            </a:r>
          </a:p>
          <a:p>
            <a:pPr marL="0" indent="0">
              <a:lnSpc>
                <a:spcPct val="80000"/>
              </a:lnSpc>
              <a:buNone/>
            </a:pPr>
            <a:endParaRPr lang="en-GB" sz="2800" dirty="0" smtClean="0"/>
          </a:p>
          <a:p>
            <a:pPr marL="609600" indent="-609600">
              <a:lnSpc>
                <a:spcPct val="80000"/>
              </a:lnSpc>
              <a:buFontTx/>
              <a:buNone/>
            </a:pPr>
            <a:endParaRPr lang="en-US" sz="1800" dirty="0" smtClean="0">
              <a:cs typeface="Arial" pitchFamily="34" charset="0"/>
            </a:endParaRPr>
          </a:p>
        </p:txBody>
      </p:sp>
      <p:sp>
        <p:nvSpPr>
          <p:cNvPr id="2" name="Slide Number Placeholder 1"/>
          <p:cNvSpPr>
            <a:spLocks noGrp="1"/>
          </p:cNvSpPr>
          <p:nvPr>
            <p:ph type="sldNum" sz="quarter" idx="12"/>
          </p:nvPr>
        </p:nvSpPr>
        <p:spPr/>
        <p:txBody>
          <a:bodyPr/>
          <a:lstStyle/>
          <a:p>
            <a:fld id="{C0A12C30-73D0-45D9-974D-FB9E778DF766}" type="slidenum">
              <a:rPr lang="en-GB" smtClean="0"/>
              <a:t>51</a:t>
            </a:fld>
            <a:endParaRPr lang="en-GB" dirty="0"/>
          </a:p>
        </p:txBody>
      </p:sp>
    </p:spTree>
    <p:extLst>
      <p:ext uri="{BB962C8B-B14F-4D97-AF65-F5344CB8AC3E}">
        <p14:creationId xmlns:p14="http://schemas.microsoft.com/office/powerpoint/2010/main" val="1136522252"/>
      </p:ext>
    </p:extLst>
  </p:cSld>
  <p:clrMapOvr>
    <a:masterClrMapping/>
  </p:clrMapOvr>
  <p:transition>
    <p:blinds dir="ver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Freeform 2"/>
          <p:cNvSpPr>
            <a:spLocks/>
          </p:cNvSpPr>
          <p:nvPr/>
        </p:nvSpPr>
        <p:spPr bwMode="auto">
          <a:xfrm>
            <a:off x="1816100" y="1536700"/>
            <a:ext cx="5805488" cy="3913188"/>
          </a:xfrm>
          <a:custGeom>
            <a:avLst/>
            <a:gdLst>
              <a:gd name="T0" fmla="*/ 0 w 3657"/>
              <a:gd name="T1" fmla="*/ 0 h 2465"/>
              <a:gd name="T2" fmla="*/ 0 w 3657"/>
              <a:gd name="T3" fmla="*/ 2147483647 h 2465"/>
              <a:gd name="T4" fmla="*/ 2147483647 w 3657"/>
              <a:gd name="T5" fmla="*/ 2147483647 h 2465"/>
              <a:gd name="T6" fmla="*/ 0 60000 65536"/>
              <a:gd name="T7" fmla="*/ 0 60000 65536"/>
              <a:gd name="T8" fmla="*/ 0 60000 65536"/>
              <a:gd name="T9" fmla="*/ 0 w 3657"/>
              <a:gd name="T10" fmla="*/ 0 h 2465"/>
              <a:gd name="T11" fmla="*/ 3657 w 3657"/>
              <a:gd name="T12" fmla="*/ 2465 h 2465"/>
            </a:gdLst>
            <a:ahLst/>
            <a:cxnLst>
              <a:cxn ang="T6">
                <a:pos x="T0" y="T1"/>
              </a:cxn>
              <a:cxn ang="T7">
                <a:pos x="T2" y="T3"/>
              </a:cxn>
              <a:cxn ang="T8">
                <a:pos x="T4" y="T5"/>
              </a:cxn>
            </a:cxnLst>
            <a:rect l="T9" t="T10" r="T11" b="T12"/>
            <a:pathLst>
              <a:path w="3657" h="2465">
                <a:moveTo>
                  <a:pt x="0" y="0"/>
                </a:moveTo>
                <a:lnTo>
                  <a:pt x="0" y="2464"/>
                </a:lnTo>
                <a:lnTo>
                  <a:pt x="3656" y="2464"/>
                </a:lnTo>
              </a:path>
            </a:pathLst>
          </a:custGeom>
          <a:noFill/>
          <a:ln w="25400" cap="rnd">
            <a:solidFill>
              <a:schemeClr val="tx1"/>
            </a:solidFill>
            <a:round/>
            <a:headEnd type="none" w="sm" len="sm"/>
            <a:tailEnd type="none" w="sm" len="sm"/>
          </a:ln>
        </p:spPr>
        <p:txBody>
          <a:bodyPr/>
          <a:lstStyle/>
          <a:p>
            <a:endParaRPr lang="en-US"/>
          </a:p>
        </p:txBody>
      </p:sp>
      <p:sp>
        <p:nvSpPr>
          <p:cNvPr id="156674" name="Line 3"/>
          <p:cNvSpPr>
            <a:spLocks noChangeShapeType="1"/>
          </p:cNvSpPr>
          <p:nvPr/>
        </p:nvSpPr>
        <p:spPr bwMode="auto">
          <a:xfrm flipV="1">
            <a:off x="1816100" y="1727200"/>
            <a:ext cx="5384800" cy="370840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txBody>
          <a:bodyPr wrap="none" anchor="ctr"/>
          <a:lstStyle/>
          <a:p>
            <a:endParaRPr lang="en-US"/>
          </a:p>
        </p:txBody>
      </p:sp>
      <p:sp>
        <p:nvSpPr>
          <p:cNvPr id="156675" name="Oval 4"/>
          <p:cNvSpPr>
            <a:spLocks noChangeArrowheads="1"/>
          </p:cNvSpPr>
          <p:nvPr/>
        </p:nvSpPr>
        <p:spPr bwMode="auto">
          <a:xfrm>
            <a:off x="2533650" y="4781550"/>
            <a:ext cx="165100" cy="165100"/>
          </a:xfrm>
          <a:prstGeom prst="ellipse">
            <a:avLst/>
          </a:prstGeom>
          <a:solidFill>
            <a:schemeClr val="accent2"/>
          </a:solidFill>
          <a:ln w="12700">
            <a:noFill/>
            <a:round/>
            <a:headEnd/>
            <a:tailEnd/>
          </a:ln>
        </p:spPr>
        <p:txBody>
          <a:bodyPr wrap="none" anchor="ctr"/>
          <a:lstStyle/>
          <a:p>
            <a:pPr eaLnBrk="0" hangingPunct="0"/>
            <a:endParaRPr lang="en-US"/>
          </a:p>
        </p:txBody>
      </p:sp>
      <p:sp>
        <p:nvSpPr>
          <p:cNvPr id="156676" name="Rectangle 5"/>
          <p:cNvSpPr>
            <a:spLocks noChangeArrowheads="1"/>
          </p:cNvSpPr>
          <p:nvPr/>
        </p:nvSpPr>
        <p:spPr bwMode="auto">
          <a:xfrm>
            <a:off x="2687638" y="4789488"/>
            <a:ext cx="1339850" cy="366712"/>
          </a:xfrm>
          <a:prstGeom prst="rect">
            <a:avLst/>
          </a:prstGeom>
          <a:noFill/>
          <a:ln w="9525">
            <a:noFill/>
            <a:miter lim="800000"/>
            <a:headEnd/>
            <a:tailEnd/>
          </a:ln>
        </p:spPr>
        <p:txBody>
          <a:bodyPr wrap="none" lIns="92075" tIns="46038" rIns="92075" bIns="46038">
            <a:spAutoFit/>
          </a:bodyPr>
          <a:lstStyle/>
          <a:p>
            <a:pPr eaLnBrk="0" hangingPunct="0"/>
            <a:r>
              <a:rPr lang="en-GB" sz="1800"/>
              <a:t>Exploratory</a:t>
            </a:r>
          </a:p>
        </p:txBody>
      </p:sp>
      <p:sp>
        <p:nvSpPr>
          <p:cNvPr id="156677" name="Oval 6"/>
          <p:cNvSpPr>
            <a:spLocks noChangeArrowheads="1"/>
          </p:cNvSpPr>
          <p:nvPr/>
        </p:nvSpPr>
        <p:spPr bwMode="auto">
          <a:xfrm>
            <a:off x="3473450" y="4171950"/>
            <a:ext cx="165100" cy="165100"/>
          </a:xfrm>
          <a:prstGeom prst="ellipse">
            <a:avLst/>
          </a:prstGeom>
          <a:solidFill>
            <a:schemeClr val="accent2"/>
          </a:solidFill>
          <a:ln w="12700">
            <a:noFill/>
            <a:round/>
            <a:headEnd/>
            <a:tailEnd/>
          </a:ln>
        </p:spPr>
        <p:txBody>
          <a:bodyPr wrap="none" anchor="ctr"/>
          <a:lstStyle/>
          <a:p>
            <a:pPr eaLnBrk="0" hangingPunct="0"/>
            <a:endParaRPr lang="en-US"/>
          </a:p>
        </p:txBody>
      </p:sp>
      <p:sp>
        <p:nvSpPr>
          <p:cNvPr id="156678" name="Rectangle 7"/>
          <p:cNvSpPr>
            <a:spLocks noChangeArrowheads="1"/>
          </p:cNvSpPr>
          <p:nvPr/>
        </p:nvSpPr>
        <p:spPr bwMode="auto">
          <a:xfrm>
            <a:off x="3627438" y="4179888"/>
            <a:ext cx="742950" cy="366712"/>
          </a:xfrm>
          <a:prstGeom prst="rect">
            <a:avLst/>
          </a:prstGeom>
          <a:noFill/>
          <a:ln w="9525">
            <a:noFill/>
            <a:miter lim="800000"/>
            <a:headEnd/>
            <a:tailEnd/>
          </a:ln>
        </p:spPr>
        <p:txBody>
          <a:bodyPr wrap="none" lIns="92075" tIns="46038" rIns="92075" bIns="46038">
            <a:spAutoFit/>
          </a:bodyPr>
          <a:lstStyle/>
          <a:p>
            <a:pPr eaLnBrk="0" hangingPunct="0"/>
            <a:r>
              <a:rPr lang="en-GB" sz="1800"/>
              <a:t>Basic</a:t>
            </a:r>
          </a:p>
        </p:txBody>
      </p:sp>
      <p:sp>
        <p:nvSpPr>
          <p:cNvPr id="156679" name="Oval 8"/>
          <p:cNvSpPr>
            <a:spLocks noChangeArrowheads="1"/>
          </p:cNvSpPr>
          <p:nvPr/>
        </p:nvSpPr>
        <p:spPr bwMode="auto">
          <a:xfrm>
            <a:off x="4298950" y="3549650"/>
            <a:ext cx="165100" cy="165100"/>
          </a:xfrm>
          <a:prstGeom prst="ellipse">
            <a:avLst/>
          </a:prstGeom>
          <a:solidFill>
            <a:schemeClr val="accent2"/>
          </a:solidFill>
          <a:ln w="12700">
            <a:noFill/>
            <a:round/>
            <a:headEnd/>
            <a:tailEnd/>
          </a:ln>
        </p:spPr>
        <p:txBody>
          <a:bodyPr wrap="none" anchor="ctr"/>
          <a:lstStyle/>
          <a:p>
            <a:pPr eaLnBrk="0" hangingPunct="0"/>
            <a:endParaRPr lang="en-US"/>
          </a:p>
        </p:txBody>
      </p:sp>
      <p:sp>
        <p:nvSpPr>
          <p:cNvPr id="156680" name="Rectangle 9"/>
          <p:cNvSpPr>
            <a:spLocks noChangeArrowheads="1"/>
          </p:cNvSpPr>
          <p:nvPr/>
        </p:nvSpPr>
        <p:spPr bwMode="auto">
          <a:xfrm>
            <a:off x="4452938" y="3557588"/>
            <a:ext cx="1416050" cy="366712"/>
          </a:xfrm>
          <a:prstGeom prst="rect">
            <a:avLst/>
          </a:prstGeom>
          <a:noFill/>
          <a:ln w="9525">
            <a:noFill/>
            <a:miter lim="800000"/>
            <a:headEnd/>
            <a:tailEnd/>
          </a:ln>
        </p:spPr>
        <p:txBody>
          <a:bodyPr wrap="none" lIns="92075" tIns="46038" rIns="92075" bIns="46038">
            <a:spAutoFit/>
          </a:bodyPr>
          <a:lstStyle/>
          <a:p>
            <a:pPr eaLnBrk="0" hangingPunct="0"/>
            <a:r>
              <a:rPr lang="en-GB" sz="1800"/>
              <a:t>Cooperative</a:t>
            </a:r>
          </a:p>
        </p:txBody>
      </p:sp>
      <p:sp>
        <p:nvSpPr>
          <p:cNvPr id="156681" name="Oval 10"/>
          <p:cNvSpPr>
            <a:spLocks noChangeArrowheads="1"/>
          </p:cNvSpPr>
          <p:nvPr/>
        </p:nvSpPr>
        <p:spPr bwMode="auto">
          <a:xfrm>
            <a:off x="5276850" y="2889250"/>
            <a:ext cx="165100" cy="165100"/>
          </a:xfrm>
          <a:prstGeom prst="ellipse">
            <a:avLst/>
          </a:prstGeom>
          <a:solidFill>
            <a:schemeClr val="accent2"/>
          </a:solidFill>
          <a:ln w="12700">
            <a:noFill/>
            <a:round/>
            <a:headEnd/>
            <a:tailEnd/>
          </a:ln>
        </p:spPr>
        <p:txBody>
          <a:bodyPr wrap="none" anchor="ctr"/>
          <a:lstStyle/>
          <a:p>
            <a:pPr eaLnBrk="0" hangingPunct="0"/>
            <a:endParaRPr lang="en-US"/>
          </a:p>
        </p:txBody>
      </p:sp>
      <p:sp>
        <p:nvSpPr>
          <p:cNvPr id="156682" name="Rectangle 11"/>
          <p:cNvSpPr>
            <a:spLocks noChangeArrowheads="1"/>
          </p:cNvSpPr>
          <p:nvPr/>
        </p:nvSpPr>
        <p:spPr bwMode="auto">
          <a:xfrm>
            <a:off x="5430838" y="2897188"/>
            <a:ext cx="1720850" cy="366712"/>
          </a:xfrm>
          <a:prstGeom prst="rect">
            <a:avLst/>
          </a:prstGeom>
          <a:noFill/>
          <a:ln w="9525">
            <a:noFill/>
            <a:miter lim="800000"/>
            <a:headEnd/>
            <a:tailEnd/>
          </a:ln>
        </p:spPr>
        <p:txBody>
          <a:bodyPr wrap="none" lIns="92075" tIns="46038" rIns="92075" bIns="46038">
            <a:spAutoFit/>
          </a:bodyPr>
          <a:lstStyle/>
          <a:p>
            <a:pPr eaLnBrk="0" hangingPunct="0"/>
            <a:r>
              <a:rPr lang="en-GB" sz="1800"/>
              <a:t>Interdependent</a:t>
            </a:r>
          </a:p>
        </p:txBody>
      </p:sp>
      <p:sp>
        <p:nvSpPr>
          <p:cNvPr id="156683" name="Oval 12"/>
          <p:cNvSpPr>
            <a:spLocks noChangeArrowheads="1"/>
          </p:cNvSpPr>
          <p:nvPr/>
        </p:nvSpPr>
        <p:spPr bwMode="auto">
          <a:xfrm>
            <a:off x="6280150" y="2216150"/>
            <a:ext cx="165100" cy="165100"/>
          </a:xfrm>
          <a:prstGeom prst="ellipse">
            <a:avLst/>
          </a:prstGeom>
          <a:solidFill>
            <a:schemeClr val="accent2"/>
          </a:solidFill>
          <a:ln w="12700">
            <a:noFill/>
            <a:round/>
            <a:headEnd/>
            <a:tailEnd/>
          </a:ln>
        </p:spPr>
        <p:txBody>
          <a:bodyPr wrap="none" anchor="ctr"/>
          <a:lstStyle/>
          <a:p>
            <a:pPr eaLnBrk="0" hangingPunct="0"/>
            <a:endParaRPr lang="en-US"/>
          </a:p>
        </p:txBody>
      </p:sp>
      <p:sp>
        <p:nvSpPr>
          <p:cNvPr id="156684" name="Rectangle 13"/>
          <p:cNvSpPr>
            <a:spLocks noChangeArrowheads="1"/>
          </p:cNvSpPr>
          <p:nvPr/>
        </p:nvSpPr>
        <p:spPr bwMode="auto">
          <a:xfrm>
            <a:off x="6434138" y="2224088"/>
            <a:ext cx="1212850" cy="366712"/>
          </a:xfrm>
          <a:prstGeom prst="rect">
            <a:avLst/>
          </a:prstGeom>
          <a:noFill/>
          <a:ln w="9525">
            <a:noFill/>
            <a:miter lim="800000"/>
            <a:headEnd/>
            <a:tailEnd/>
          </a:ln>
        </p:spPr>
        <p:txBody>
          <a:bodyPr wrap="none" lIns="92075" tIns="46038" rIns="92075" bIns="46038">
            <a:spAutoFit/>
          </a:bodyPr>
          <a:lstStyle/>
          <a:p>
            <a:pPr eaLnBrk="0" hangingPunct="0"/>
            <a:r>
              <a:rPr lang="en-GB" sz="1800"/>
              <a:t>Integrated</a:t>
            </a:r>
          </a:p>
        </p:txBody>
      </p:sp>
      <p:sp>
        <p:nvSpPr>
          <p:cNvPr id="156685" name="Rectangle 14"/>
          <p:cNvSpPr>
            <a:spLocks noChangeArrowheads="1"/>
          </p:cNvSpPr>
          <p:nvPr/>
        </p:nvSpPr>
        <p:spPr bwMode="auto">
          <a:xfrm>
            <a:off x="604838" y="2795588"/>
            <a:ext cx="1325562" cy="996950"/>
          </a:xfrm>
          <a:prstGeom prst="rect">
            <a:avLst/>
          </a:prstGeom>
          <a:noFill/>
          <a:ln w="9525">
            <a:noFill/>
            <a:miter lim="800000"/>
            <a:headEnd/>
            <a:tailEnd/>
          </a:ln>
        </p:spPr>
        <p:txBody>
          <a:bodyPr lIns="92075" tIns="46038" rIns="92075" bIns="46038">
            <a:spAutoFit/>
          </a:bodyPr>
          <a:lstStyle/>
          <a:p>
            <a:pPr eaLnBrk="0" hangingPunct="0">
              <a:lnSpc>
                <a:spcPct val="110000"/>
              </a:lnSpc>
            </a:pPr>
            <a:r>
              <a:rPr lang="en-GB" sz="1800"/>
              <a:t>Strategic intent of seller</a:t>
            </a:r>
          </a:p>
        </p:txBody>
      </p:sp>
      <p:sp>
        <p:nvSpPr>
          <p:cNvPr id="156686" name="Rectangle 15"/>
          <p:cNvSpPr>
            <a:spLocks noChangeArrowheads="1"/>
          </p:cNvSpPr>
          <p:nvPr/>
        </p:nvSpPr>
        <p:spPr bwMode="auto">
          <a:xfrm>
            <a:off x="3373438" y="5580063"/>
            <a:ext cx="3687762" cy="393700"/>
          </a:xfrm>
          <a:prstGeom prst="rect">
            <a:avLst/>
          </a:prstGeom>
          <a:noFill/>
          <a:ln w="9525">
            <a:noFill/>
            <a:miter lim="800000"/>
            <a:headEnd/>
            <a:tailEnd/>
          </a:ln>
        </p:spPr>
        <p:txBody>
          <a:bodyPr lIns="92075" tIns="46038" rIns="92075" bIns="46038">
            <a:spAutoFit/>
          </a:bodyPr>
          <a:lstStyle/>
          <a:p>
            <a:pPr eaLnBrk="0" hangingPunct="0">
              <a:lnSpc>
                <a:spcPct val="110000"/>
              </a:lnSpc>
            </a:pPr>
            <a:r>
              <a:rPr lang="en-GB" sz="1800"/>
              <a:t>Strategic intent of buyer</a:t>
            </a:r>
          </a:p>
        </p:txBody>
      </p:sp>
      <p:sp>
        <p:nvSpPr>
          <p:cNvPr id="156687" name="Text Box 16"/>
          <p:cNvSpPr txBox="1">
            <a:spLocks noChangeArrowheads="1"/>
          </p:cNvSpPr>
          <p:nvPr/>
        </p:nvSpPr>
        <p:spPr bwMode="auto">
          <a:xfrm>
            <a:off x="168275" y="6123325"/>
            <a:ext cx="6562309" cy="609398"/>
          </a:xfrm>
          <a:prstGeom prst="rect">
            <a:avLst/>
          </a:prstGeom>
          <a:noFill/>
          <a:ln w="12700">
            <a:noFill/>
            <a:miter lim="800000"/>
            <a:headEnd type="none" w="sm" len="sm"/>
            <a:tailEnd type="none" w="sm" len="sm"/>
          </a:ln>
        </p:spPr>
        <p:txBody>
          <a:bodyPr wrap="square">
            <a:spAutoFit/>
          </a:bodyPr>
          <a:lstStyle/>
          <a:p>
            <a:pPr eaLnBrk="0" hangingPunct="0">
              <a:lnSpc>
                <a:spcPct val="120000"/>
              </a:lnSpc>
            </a:pPr>
            <a:r>
              <a:rPr lang="en-GB" sz="1400" dirty="0"/>
              <a:t>Adapted from a model developed by </a:t>
            </a:r>
            <a:r>
              <a:rPr lang="en-GB" sz="1400" dirty="0" err="1"/>
              <a:t>Millman</a:t>
            </a:r>
            <a:r>
              <a:rPr lang="en-GB" sz="1400" dirty="0"/>
              <a:t>, A.F. and Wilson, K.J.</a:t>
            </a:r>
          </a:p>
          <a:p>
            <a:pPr eaLnBrk="0" hangingPunct="0">
              <a:lnSpc>
                <a:spcPct val="120000"/>
              </a:lnSpc>
            </a:pPr>
            <a:r>
              <a:rPr lang="en-GB" sz="1400" dirty="0"/>
              <a:t>“From Key Account Selling to Key Account Management” (1994)</a:t>
            </a:r>
          </a:p>
        </p:txBody>
      </p:sp>
      <p:sp>
        <p:nvSpPr>
          <p:cNvPr id="156688" name="Rectangle 17"/>
          <p:cNvSpPr>
            <a:spLocks noGrp="1" noChangeArrowheads="1"/>
          </p:cNvSpPr>
          <p:nvPr>
            <p:ph type="title"/>
          </p:nvPr>
        </p:nvSpPr>
        <p:spPr>
          <a:xfrm>
            <a:off x="136070" y="76878"/>
            <a:ext cx="6769100" cy="1143000"/>
          </a:xfrm>
        </p:spPr>
        <p:txBody>
          <a:bodyPr/>
          <a:lstStyle/>
          <a:p>
            <a:r>
              <a:rPr lang="en-GB" sz="3200" dirty="0" smtClean="0"/>
              <a:t>The relational development model</a:t>
            </a:r>
          </a:p>
        </p:txBody>
      </p:sp>
      <p:sp>
        <p:nvSpPr>
          <p:cNvPr id="19" name="Slide Number Placeholder 18"/>
          <p:cNvSpPr>
            <a:spLocks noGrp="1"/>
          </p:cNvSpPr>
          <p:nvPr>
            <p:ph type="sldNum" sz="quarter" idx="12"/>
          </p:nvPr>
        </p:nvSpPr>
        <p:spPr/>
        <p:txBody>
          <a:bodyPr/>
          <a:lstStyle/>
          <a:p>
            <a:pPr>
              <a:defRPr/>
            </a:pPr>
            <a:fld id="{B3911F3F-2E4D-4555-B772-C62D231A1709}" type="slidenum">
              <a:rPr lang="en-US" smtClean="0"/>
              <a:pPr>
                <a:defRPr/>
              </a:pPr>
              <a:t>52</a:t>
            </a:fld>
            <a:endParaRPr lang="en-US" dirty="0"/>
          </a:p>
        </p:txBody>
      </p:sp>
    </p:spTree>
    <p:extLst>
      <p:ext uri="{BB962C8B-B14F-4D97-AF65-F5344CB8AC3E}">
        <p14:creationId xmlns:p14="http://schemas.microsoft.com/office/powerpoint/2010/main" val="1476051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99300" y="-554636"/>
            <a:ext cx="2404464" cy="25009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8721" name="Picture 2"/>
          <p:cNvPicPr>
            <a:picLocks noChangeAspect="1" noChangeArrowheads="1"/>
          </p:cNvPicPr>
          <p:nvPr/>
        </p:nvPicPr>
        <p:blipFill>
          <a:blip r:embed="rId3" cstate="print"/>
          <a:srcRect/>
          <a:stretch>
            <a:fillRect/>
          </a:stretch>
        </p:blipFill>
        <p:spPr bwMode="auto">
          <a:xfrm>
            <a:off x="361950" y="52388"/>
            <a:ext cx="4146550" cy="1987550"/>
          </a:xfrm>
          <a:prstGeom prst="rect">
            <a:avLst/>
          </a:prstGeom>
          <a:noFill/>
          <a:ln w="12700">
            <a:noFill/>
            <a:miter lim="800000"/>
            <a:headEnd type="none" w="sm" len="sm"/>
            <a:tailEnd type="none" w="sm" len="sm"/>
          </a:ln>
        </p:spPr>
      </p:pic>
      <p:pic>
        <p:nvPicPr>
          <p:cNvPr id="158722" name="Picture 3"/>
          <p:cNvPicPr>
            <a:picLocks noChangeAspect="1" noChangeArrowheads="1"/>
          </p:cNvPicPr>
          <p:nvPr/>
        </p:nvPicPr>
        <p:blipFill>
          <a:blip r:embed="rId4" cstate="print"/>
          <a:srcRect/>
          <a:stretch>
            <a:fillRect/>
          </a:stretch>
        </p:blipFill>
        <p:spPr bwMode="auto">
          <a:xfrm>
            <a:off x="606425" y="4238625"/>
            <a:ext cx="3494088" cy="2495550"/>
          </a:xfrm>
          <a:prstGeom prst="rect">
            <a:avLst/>
          </a:prstGeom>
          <a:noFill/>
          <a:ln w="12700">
            <a:noFill/>
            <a:miter lim="800000"/>
            <a:headEnd type="none" w="sm" len="sm"/>
            <a:tailEnd type="none" w="sm" len="sm"/>
          </a:ln>
        </p:spPr>
      </p:pic>
      <p:pic>
        <p:nvPicPr>
          <p:cNvPr id="158723" name="Picture 4"/>
          <p:cNvPicPr>
            <a:picLocks noChangeAspect="1" noChangeArrowheads="1"/>
          </p:cNvPicPr>
          <p:nvPr/>
        </p:nvPicPr>
        <p:blipFill>
          <a:blip r:embed="rId5" cstate="print"/>
          <a:srcRect/>
          <a:stretch>
            <a:fillRect/>
          </a:stretch>
        </p:blipFill>
        <p:spPr bwMode="auto">
          <a:xfrm>
            <a:off x="4864100" y="4194175"/>
            <a:ext cx="3505200" cy="2584450"/>
          </a:xfrm>
          <a:prstGeom prst="rect">
            <a:avLst/>
          </a:prstGeom>
          <a:noFill/>
          <a:ln w="12700">
            <a:noFill/>
            <a:miter lim="800000"/>
            <a:headEnd type="none" w="sm" len="sm"/>
            <a:tailEnd type="none" w="sm" len="sm"/>
          </a:ln>
        </p:spPr>
      </p:pic>
      <p:grpSp>
        <p:nvGrpSpPr>
          <p:cNvPr id="158724" name="Group 5"/>
          <p:cNvGrpSpPr>
            <a:grpSpLocks/>
          </p:cNvGrpSpPr>
          <p:nvPr/>
        </p:nvGrpSpPr>
        <p:grpSpPr bwMode="auto">
          <a:xfrm>
            <a:off x="2724150" y="2057400"/>
            <a:ext cx="3613150" cy="2247900"/>
            <a:chOff x="1716" y="1284"/>
            <a:chExt cx="2276" cy="1416"/>
          </a:xfrm>
        </p:grpSpPr>
        <p:cxnSp>
          <p:nvCxnSpPr>
            <p:cNvPr id="158731" name="AutoShape 6"/>
            <p:cNvCxnSpPr>
              <a:cxnSpLocks noChangeShapeType="1"/>
              <a:stCxn id="158752" idx="1"/>
              <a:endCxn id="361484" idx="4"/>
            </p:cNvCxnSpPr>
            <p:nvPr/>
          </p:nvCxnSpPr>
          <p:spPr bwMode="auto">
            <a:xfrm flipH="1" flipV="1">
              <a:off x="2854" y="2182"/>
              <a:ext cx="307" cy="449"/>
            </a:xfrm>
            <a:prstGeom prst="straightConnector1">
              <a:avLst/>
            </a:prstGeom>
            <a:noFill/>
            <a:ln w="12700">
              <a:solidFill>
                <a:srgbClr val="0000CC"/>
              </a:solidFill>
              <a:round/>
              <a:headEnd/>
              <a:tailEnd/>
            </a:ln>
          </p:spPr>
        </p:cxnSp>
        <p:cxnSp>
          <p:nvCxnSpPr>
            <p:cNvPr id="158732" name="AutoShape 7"/>
            <p:cNvCxnSpPr>
              <a:cxnSpLocks noChangeShapeType="1"/>
              <a:stCxn id="361484" idx="5"/>
              <a:endCxn id="158748" idx="1"/>
            </p:cNvCxnSpPr>
            <p:nvPr/>
          </p:nvCxnSpPr>
          <p:spPr bwMode="auto">
            <a:xfrm>
              <a:off x="3317" y="2096"/>
              <a:ext cx="212" cy="67"/>
            </a:xfrm>
            <a:prstGeom prst="straightConnector1">
              <a:avLst/>
            </a:prstGeom>
            <a:noFill/>
            <a:ln w="12700">
              <a:solidFill>
                <a:srgbClr val="0000CC"/>
              </a:solidFill>
              <a:round/>
              <a:headEnd/>
              <a:tailEnd/>
            </a:ln>
          </p:spPr>
        </p:cxnSp>
        <p:cxnSp>
          <p:nvCxnSpPr>
            <p:cNvPr id="158733" name="AutoShape 8"/>
            <p:cNvCxnSpPr>
              <a:cxnSpLocks noChangeShapeType="1"/>
              <a:stCxn id="158751" idx="3"/>
              <a:endCxn id="158752" idx="1"/>
            </p:cNvCxnSpPr>
            <p:nvPr/>
          </p:nvCxnSpPr>
          <p:spPr bwMode="auto">
            <a:xfrm>
              <a:off x="2521" y="2631"/>
              <a:ext cx="640" cy="0"/>
            </a:xfrm>
            <a:prstGeom prst="straightConnector1">
              <a:avLst/>
            </a:prstGeom>
            <a:noFill/>
            <a:ln w="9525">
              <a:solidFill>
                <a:srgbClr val="000099"/>
              </a:solidFill>
              <a:round/>
              <a:headEnd/>
              <a:tailEnd/>
            </a:ln>
          </p:spPr>
        </p:cxnSp>
        <p:cxnSp>
          <p:nvCxnSpPr>
            <p:cNvPr id="158734" name="AutoShape 9"/>
            <p:cNvCxnSpPr>
              <a:cxnSpLocks noChangeShapeType="1"/>
              <a:stCxn id="361484" idx="4"/>
              <a:endCxn id="158751" idx="3"/>
            </p:cNvCxnSpPr>
            <p:nvPr/>
          </p:nvCxnSpPr>
          <p:spPr bwMode="auto">
            <a:xfrm flipH="1">
              <a:off x="2521" y="2182"/>
              <a:ext cx="333" cy="449"/>
            </a:xfrm>
            <a:prstGeom prst="straightConnector1">
              <a:avLst/>
            </a:prstGeom>
            <a:noFill/>
            <a:ln w="12700">
              <a:solidFill>
                <a:srgbClr val="0000CC"/>
              </a:solidFill>
              <a:round/>
              <a:headEnd/>
              <a:tailEnd/>
            </a:ln>
          </p:spPr>
        </p:cxnSp>
        <p:cxnSp>
          <p:nvCxnSpPr>
            <p:cNvPr id="158735" name="AutoShape 10"/>
            <p:cNvCxnSpPr>
              <a:cxnSpLocks noChangeShapeType="1"/>
              <a:stCxn id="361487" idx="3"/>
            </p:cNvCxnSpPr>
            <p:nvPr/>
          </p:nvCxnSpPr>
          <p:spPr bwMode="auto">
            <a:xfrm>
              <a:off x="2405" y="2407"/>
              <a:ext cx="897" cy="18"/>
            </a:xfrm>
            <a:prstGeom prst="straightConnector1">
              <a:avLst/>
            </a:prstGeom>
            <a:noFill/>
            <a:ln w="12700">
              <a:solidFill>
                <a:srgbClr val="0000CC"/>
              </a:solidFill>
              <a:round/>
              <a:headEnd/>
              <a:tailEnd/>
            </a:ln>
          </p:spPr>
        </p:cxnSp>
        <p:cxnSp>
          <p:nvCxnSpPr>
            <p:cNvPr id="158736" name="AutoShape 11"/>
            <p:cNvCxnSpPr>
              <a:cxnSpLocks noChangeShapeType="1"/>
              <a:stCxn id="361484" idx="4"/>
              <a:endCxn id="361487" idx="3"/>
            </p:cNvCxnSpPr>
            <p:nvPr/>
          </p:nvCxnSpPr>
          <p:spPr bwMode="auto">
            <a:xfrm flipH="1">
              <a:off x="2405" y="2182"/>
              <a:ext cx="449" cy="225"/>
            </a:xfrm>
            <a:prstGeom prst="straightConnector1">
              <a:avLst/>
            </a:prstGeom>
            <a:noFill/>
            <a:ln w="12700">
              <a:solidFill>
                <a:srgbClr val="0000CC"/>
              </a:solidFill>
              <a:round/>
              <a:headEnd/>
              <a:tailEnd/>
            </a:ln>
          </p:spPr>
        </p:cxnSp>
        <p:sp>
          <p:nvSpPr>
            <p:cNvPr id="361484" name="Oval 12"/>
            <p:cNvSpPr>
              <a:spLocks noChangeArrowheads="1"/>
            </p:cNvSpPr>
            <p:nvPr/>
          </p:nvSpPr>
          <p:spPr bwMode="auto">
            <a:xfrm>
              <a:off x="2198" y="1596"/>
              <a:ext cx="1311" cy="586"/>
            </a:xfrm>
            <a:prstGeom prst="ellipse">
              <a:avLst/>
            </a:prstGeom>
            <a:gradFill rotWithShape="0">
              <a:gsLst>
                <a:gs pos="0">
                  <a:srgbClr val="FFFFDD"/>
                </a:gs>
                <a:gs pos="100000">
                  <a:srgbClr val="FEE6BC"/>
                </a:gs>
              </a:gsLst>
              <a:path path="shape">
                <a:fillToRect l="50000" t="50000" r="50000" b="50000"/>
              </a:path>
            </a:gradFill>
            <a:ln w="12700">
              <a:solidFill>
                <a:srgbClr val="0000CC"/>
              </a:solidFill>
              <a:round/>
              <a:headEnd/>
              <a:tailEnd/>
            </a:ln>
            <a:effectLst>
              <a:outerShdw dist="107763" dir="2700000" algn="ctr" rotWithShape="0">
                <a:schemeClr val="bg2"/>
              </a:outerShdw>
            </a:effectLst>
          </p:spPr>
          <p:txBody>
            <a:bodyPr wrap="none" anchor="ctr"/>
            <a:lstStyle/>
            <a:p>
              <a:pPr algn="ctr" eaLnBrk="0" hangingPunct="0">
                <a:defRPr/>
              </a:pPr>
              <a:endParaRPr lang="en-US" sz="900">
                <a:latin typeface="Arial" panose="020B0604020202020204" pitchFamily="34" charset="0"/>
                <a:cs typeface="Arial" panose="020B0604020202020204" pitchFamily="34" charset="0"/>
              </a:endParaRPr>
            </a:p>
          </p:txBody>
        </p:sp>
        <p:sp>
          <p:nvSpPr>
            <p:cNvPr id="361485" name="Rectangle 13"/>
            <p:cNvSpPr>
              <a:spLocks noChangeArrowheads="1"/>
            </p:cNvSpPr>
            <p:nvPr/>
          </p:nvSpPr>
          <p:spPr bwMode="auto">
            <a:xfrm>
              <a:off x="2026" y="1458"/>
              <a:ext cx="448" cy="172"/>
            </a:xfrm>
            <a:prstGeom prst="rect">
              <a:avLst/>
            </a:prstGeom>
            <a:gradFill rotWithShape="0">
              <a:gsLst>
                <a:gs pos="0">
                  <a:srgbClr val="FFFFDD"/>
                </a:gs>
                <a:gs pos="100000">
                  <a:srgbClr val="FEE6BC"/>
                </a:gs>
              </a:gsLst>
              <a:lin ang="5400000" scaled="1"/>
            </a:gradFill>
            <a:ln w="12700">
              <a:solidFill>
                <a:srgbClr val="0000CC"/>
              </a:solidFill>
              <a:miter lim="800000"/>
              <a:headEnd/>
              <a:tailEnd/>
            </a:ln>
            <a:effectLst>
              <a:outerShdw dist="107763" dir="2700000" algn="ctr" rotWithShape="0">
                <a:schemeClr val="bg2"/>
              </a:outerShdw>
            </a:effectLst>
          </p:spPr>
          <p:txBody>
            <a:bodyPr wrap="none" anchor="ctr"/>
            <a:lstStyle/>
            <a:p>
              <a:pPr algn="ctr" eaLnBrk="0" hangingPunct="0">
                <a:defRPr/>
              </a:pPr>
              <a:endParaRPr lang="en-US" sz="900">
                <a:latin typeface="Arial" panose="020B0604020202020204" pitchFamily="34" charset="0"/>
                <a:cs typeface="Arial" panose="020B0604020202020204" pitchFamily="34" charset="0"/>
              </a:endParaRPr>
            </a:p>
          </p:txBody>
        </p:sp>
        <p:sp>
          <p:nvSpPr>
            <p:cNvPr id="361486" name="Rectangle 14"/>
            <p:cNvSpPr>
              <a:spLocks noChangeArrowheads="1"/>
            </p:cNvSpPr>
            <p:nvPr/>
          </p:nvSpPr>
          <p:spPr bwMode="auto">
            <a:xfrm>
              <a:off x="1716" y="2079"/>
              <a:ext cx="552" cy="173"/>
            </a:xfrm>
            <a:prstGeom prst="rect">
              <a:avLst/>
            </a:prstGeom>
            <a:gradFill rotWithShape="0">
              <a:gsLst>
                <a:gs pos="0">
                  <a:srgbClr val="FFFFDD"/>
                </a:gs>
                <a:gs pos="100000">
                  <a:srgbClr val="FEE6BC"/>
                </a:gs>
              </a:gsLst>
              <a:lin ang="5400000" scaled="1"/>
            </a:gradFill>
            <a:ln w="12700">
              <a:solidFill>
                <a:srgbClr val="0000CC"/>
              </a:solidFill>
              <a:miter lim="800000"/>
              <a:headEnd/>
              <a:tailEnd/>
            </a:ln>
            <a:effectLst>
              <a:outerShdw dist="107763" dir="2700000" algn="ctr" rotWithShape="0">
                <a:schemeClr val="bg2"/>
              </a:outerShdw>
            </a:effectLst>
          </p:spPr>
          <p:txBody>
            <a:bodyPr wrap="none" anchor="ctr"/>
            <a:lstStyle/>
            <a:p>
              <a:pPr algn="ctr" eaLnBrk="0" hangingPunct="0">
                <a:defRPr/>
              </a:pPr>
              <a:endParaRPr lang="en-US" sz="900">
                <a:latin typeface="Arial" panose="020B0604020202020204" pitchFamily="34" charset="0"/>
                <a:cs typeface="Arial" panose="020B0604020202020204" pitchFamily="34" charset="0"/>
              </a:endParaRPr>
            </a:p>
          </p:txBody>
        </p:sp>
        <p:sp>
          <p:nvSpPr>
            <p:cNvPr id="361487" name="Rectangle 15"/>
            <p:cNvSpPr>
              <a:spLocks noChangeArrowheads="1"/>
            </p:cNvSpPr>
            <p:nvPr/>
          </p:nvSpPr>
          <p:spPr bwMode="auto">
            <a:xfrm>
              <a:off x="1957" y="2321"/>
              <a:ext cx="448" cy="172"/>
            </a:xfrm>
            <a:prstGeom prst="rect">
              <a:avLst/>
            </a:prstGeom>
            <a:gradFill rotWithShape="0">
              <a:gsLst>
                <a:gs pos="0">
                  <a:srgbClr val="FFFFDD"/>
                </a:gs>
                <a:gs pos="100000">
                  <a:srgbClr val="FEE6BC"/>
                </a:gs>
              </a:gsLst>
              <a:lin ang="5400000" scaled="1"/>
            </a:gradFill>
            <a:ln w="12700">
              <a:solidFill>
                <a:srgbClr val="0000CC"/>
              </a:solidFill>
              <a:miter lim="800000"/>
              <a:headEnd/>
              <a:tailEnd/>
            </a:ln>
            <a:effectLst>
              <a:outerShdw dist="107763" dir="2700000" algn="ctr" rotWithShape="0">
                <a:schemeClr val="bg2"/>
              </a:outerShdw>
            </a:effectLst>
          </p:spPr>
          <p:txBody>
            <a:bodyPr wrap="none" anchor="ctr"/>
            <a:lstStyle/>
            <a:p>
              <a:pPr algn="ctr" eaLnBrk="0" hangingPunct="0">
                <a:defRPr/>
              </a:pPr>
              <a:endParaRPr lang="en-US" sz="900">
                <a:latin typeface="Arial" panose="020B0604020202020204" pitchFamily="34" charset="0"/>
                <a:cs typeface="Arial" panose="020B0604020202020204" pitchFamily="34" charset="0"/>
              </a:endParaRPr>
            </a:p>
          </p:txBody>
        </p:sp>
        <p:sp>
          <p:nvSpPr>
            <p:cNvPr id="361488" name="Rectangle 16"/>
            <p:cNvSpPr>
              <a:spLocks noChangeArrowheads="1"/>
            </p:cNvSpPr>
            <p:nvPr/>
          </p:nvSpPr>
          <p:spPr bwMode="auto">
            <a:xfrm>
              <a:off x="2164" y="2528"/>
              <a:ext cx="449" cy="172"/>
            </a:xfrm>
            <a:prstGeom prst="rect">
              <a:avLst/>
            </a:prstGeom>
            <a:gradFill rotWithShape="0">
              <a:gsLst>
                <a:gs pos="0">
                  <a:srgbClr val="FFFFDD"/>
                </a:gs>
                <a:gs pos="100000">
                  <a:srgbClr val="FEE6BC"/>
                </a:gs>
              </a:gsLst>
              <a:lin ang="5400000" scaled="1"/>
            </a:gradFill>
            <a:ln w="12700">
              <a:solidFill>
                <a:srgbClr val="0000CC"/>
              </a:solidFill>
              <a:miter lim="800000"/>
              <a:headEnd/>
              <a:tailEnd/>
            </a:ln>
            <a:effectLst>
              <a:outerShdw dist="107763" dir="2700000" algn="ctr" rotWithShape="0">
                <a:schemeClr val="bg2"/>
              </a:outerShdw>
            </a:effectLst>
          </p:spPr>
          <p:txBody>
            <a:bodyPr wrap="none" anchor="ctr"/>
            <a:lstStyle/>
            <a:p>
              <a:pPr algn="ctr" eaLnBrk="0" hangingPunct="0">
                <a:defRPr/>
              </a:pPr>
              <a:endParaRPr lang="en-US" sz="900">
                <a:latin typeface="Arial" panose="020B0604020202020204" pitchFamily="34" charset="0"/>
                <a:cs typeface="Arial" panose="020B0604020202020204" pitchFamily="34" charset="0"/>
              </a:endParaRPr>
            </a:p>
          </p:txBody>
        </p:sp>
        <p:sp>
          <p:nvSpPr>
            <p:cNvPr id="361489" name="Rectangle 17"/>
            <p:cNvSpPr>
              <a:spLocks noChangeArrowheads="1"/>
            </p:cNvSpPr>
            <p:nvPr/>
          </p:nvSpPr>
          <p:spPr bwMode="auto">
            <a:xfrm>
              <a:off x="3199" y="1458"/>
              <a:ext cx="448" cy="172"/>
            </a:xfrm>
            <a:prstGeom prst="rect">
              <a:avLst/>
            </a:prstGeom>
            <a:gradFill rotWithShape="0">
              <a:gsLst>
                <a:gs pos="0">
                  <a:srgbClr val="FFFFDD"/>
                </a:gs>
                <a:gs pos="100000">
                  <a:srgbClr val="FEE6BC"/>
                </a:gs>
              </a:gsLst>
              <a:lin ang="5400000" scaled="1"/>
            </a:gradFill>
            <a:ln w="12700">
              <a:solidFill>
                <a:srgbClr val="0000CC"/>
              </a:solidFill>
              <a:miter lim="800000"/>
              <a:headEnd/>
              <a:tailEnd/>
            </a:ln>
            <a:effectLst>
              <a:outerShdw dist="107763" dir="2700000" algn="ctr" rotWithShape="0">
                <a:schemeClr val="bg2"/>
              </a:outerShdw>
            </a:effectLst>
          </p:spPr>
          <p:txBody>
            <a:bodyPr wrap="none" anchor="ctr"/>
            <a:lstStyle/>
            <a:p>
              <a:pPr algn="ctr" eaLnBrk="0" hangingPunct="0">
                <a:defRPr/>
              </a:pPr>
              <a:endParaRPr lang="en-US" sz="900">
                <a:latin typeface="Arial" panose="020B0604020202020204" pitchFamily="34" charset="0"/>
                <a:cs typeface="Arial" panose="020B0604020202020204" pitchFamily="34" charset="0"/>
              </a:endParaRPr>
            </a:p>
          </p:txBody>
        </p:sp>
        <p:sp>
          <p:nvSpPr>
            <p:cNvPr id="361490" name="Rectangle 18"/>
            <p:cNvSpPr>
              <a:spLocks noChangeArrowheads="1"/>
            </p:cNvSpPr>
            <p:nvPr/>
          </p:nvSpPr>
          <p:spPr bwMode="auto">
            <a:xfrm>
              <a:off x="3475" y="1803"/>
              <a:ext cx="517" cy="172"/>
            </a:xfrm>
            <a:prstGeom prst="rect">
              <a:avLst/>
            </a:prstGeom>
            <a:gradFill rotWithShape="0">
              <a:gsLst>
                <a:gs pos="0">
                  <a:srgbClr val="FFFFDD"/>
                </a:gs>
                <a:gs pos="100000">
                  <a:srgbClr val="FEE6BC"/>
                </a:gs>
              </a:gsLst>
              <a:lin ang="5400000" scaled="1"/>
            </a:gradFill>
            <a:ln w="12700">
              <a:solidFill>
                <a:srgbClr val="0000CC"/>
              </a:solidFill>
              <a:miter lim="800000"/>
              <a:headEnd/>
              <a:tailEnd/>
            </a:ln>
            <a:effectLst>
              <a:outerShdw dist="107763" dir="2700000" algn="ctr" rotWithShape="0">
                <a:schemeClr val="bg2"/>
              </a:outerShdw>
            </a:effectLst>
          </p:spPr>
          <p:txBody>
            <a:bodyPr wrap="none" anchor="ctr"/>
            <a:lstStyle/>
            <a:p>
              <a:pPr algn="ctr" eaLnBrk="0" hangingPunct="0">
                <a:defRPr/>
              </a:pPr>
              <a:endParaRPr lang="en-US" sz="900">
                <a:latin typeface="Arial" panose="020B0604020202020204" pitchFamily="34" charset="0"/>
                <a:cs typeface="Arial" panose="020B0604020202020204" pitchFamily="34" charset="0"/>
              </a:endParaRPr>
            </a:p>
          </p:txBody>
        </p:sp>
        <p:sp>
          <p:nvSpPr>
            <p:cNvPr id="361491" name="Rectangle 19"/>
            <p:cNvSpPr>
              <a:spLocks noChangeArrowheads="1"/>
            </p:cNvSpPr>
            <p:nvPr/>
          </p:nvSpPr>
          <p:spPr bwMode="auto">
            <a:xfrm>
              <a:off x="3440" y="2079"/>
              <a:ext cx="518" cy="173"/>
            </a:xfrm>
            <a:prstGeom prst="rect">
              <a:avLst/>
            </a:prstGeom>
            <a:gradFill rotWithShape="0">
              <a:gsLst>
                <a:gs pos="0">
                  <a:srgbClr val="FFFFDD"/>
                </a:gs>
                <a:gs pos="100000">
                  <a:srgbClr val="FEE6BC"/>
                </a:gs>
              </a:gsLst>
              <a:lin ang="5400000" scaled="1"/>
            </a:gradFill>
            <a:ln w="12700">
              <a:solidFill>
                <a:srgbClr val="0000CC"/>
              </a:solidFill>
              <a:miter lim="800000"/>
              <a:headEnd/>
              <a:tailEnd/>
            </a:ln>
            <a:effectLst>
              <a:outerShdw dist="107763" dir="2700000" algn="ctr" rotWithShape="0">
                <a:schemeClr val="bg2"/>
              </a:outerShdw>
            </a:effectLst>
          </p:spPr>
          <p:txBody>
            <a:bodyPr wrap="none" anchor="ctr"/>
            <a:lstStyle/>
            <a:p>
              <a:pPr algn="ctr" eaLnBrk="0" hangingPunct="0">
                <a:defRPr/>
              </a:pPr>
              <a:endParaRPr lang="en-US" sz="900">
                <a:latin typeface="Arial" panose="020B0604020202020204" pitchFamily="34" charset="0"/>
                <a:cs typeface="Arial" panose="020B0604020202020204" pitchFamily="34" charset="0"/>
              </a:endParaRPr>
            </a:p>
          </p:txBody>
        </p:sp>
        <p:sp>
          <p:nvSpPr>
            <p:cNvPr id="361492" name="Rectangle 20"/>
            <p:cNvSpPr>
              <a:spLocks noChangeArrowheads="1"/>
            </p:cNvSpPr>
            <p:nvPr/>
          </p:nvSpPr>
          <p:spPr bwMode="auto">
            <a:xfrm>
              <a:off x="3302" y="2321"/>
              <a:ext cx="448" cy="172"/>
            </a:xfrm>
            <a:prstGeom prst="rect">
              <a:avLst/>
            </a:prstGeom>
            <a:gradFill rotWithShape="0">
              <a:gsLst>
                <a:gs pos="0">
                  <a:srgbClr val="FFFFDD"/>
                </a:gs>
                <a:gs pos="100000">
                  <a:srgbClr val="FEE6BC"/>
                </a:gs>
              </a:gsLst>
              <a:lin ang="5400000" scaled="1"/>
            </a:gradFill>
            <a:ln w="12700">
              <a:solidFill>
                <a:srgbClr val="0000CC"/>
              </a:solidFill>
              <a:miter lim="800000"/>
              <a:headEnd/>
              <a:tailEnd/>
            </a:ln>
            <a:effectLst>
              <a:outerShdw dist="107763" dir="2700000" algn="ctr" rotWithShape="0">
                <a:schemeClr val="bg2"/>
              </a:outerShdw>
            </a:effectLst>
          </p:spPr>
          <p:txBody>
            <a:bodyPr wrap="none" anchor="ctr"/>
            <a:lstStyle/>
            <a:p>
              <a:pPr algn="ctr" eaLnBrk="0" hangingPunct="0">
                <a:defRPr/>
              </a:pPr>
              <a:endParaRPr lang="en-US" sz="900">
                <a:latin typeface="Arial" panose="020B0604020202020204" pitchFamily="34" charset="0"/>
                <a:cs typeface="Arial" panose="020B0604020202020204" pitchFamily="34" charset="0"/>
              </a:endParaRPr>
            </a:p>
          </p:txBody>
        </p:sp>
        <p:sp>
          <p:nvSpPr>
            <p:cNvPr id="361493" name="Rectangle 21"/>
            <p:cNvSpPr>
              <a:spLocks noChangeArrowheads="1"/>
            </p:cNvSpPr>
            <p:nvPr/>
          </p:nvSpPr>
          <p:spPr bwMode="auto">
            <a:xfrm>
              <a:off x="3061" y="2528"/>
              <a:ext cx="448" cy="172"/>
            </a:xfrm>
            <a:prstGeom prst="rect">
              <a:avLst/>
            </a:prstGeom>
            <a:gradFill rotWithShape="0">
              <a:gsLst>
                <a:gs pos="0">
                  <a:srgbClr val="FFFFDD"/>
                </a:gs>
                <a:gs pos="100000">
                  <a:srgbClr val="FEE6BC"/>
                </a:gs>
              </a:gsLst>
              <a:lin ang="5400000" scaled="1"/>
            </a:gradFill>
            <a:ln w="12700">
              <a:solidFill>
                <a:srgbClr val="0000CC"/>
              </a:solidFill>
              <a:miter lim="800000"/>
              <a:headEnd/>
              <a:tailEnd/>
            </a:ln>
            <a:effectLst>
              <a:outerShdw dist="107763" dir="2700000" algn="ctr" rotWithShape="0">
                <a:schemeClr val="bg2"/>
              </a:outerShdw>
            </a:effectLst>
          </p:spPr>
          <p:txBody>
            <a:bodyPr wrap="none" anchor="ctr"/>
            <a:lstStyle/>
            <a:p>
              <a:pPr algn="ctr" eaLnBrk="0" hangingPunct="0">
                <a:defRPr/>
              </a:pPr>
              <a:endParaRPr lang="en-US" sz="900">
                <a:latin typeface="Arial" panose="020B0604020202020204" pitchFamily="34" charset="0"/>
                <a:cs typeface="Arial" panose="020B0604020202020204" pitchFamily="34" charset="0"/>
              </a:endParaRPr>
            </a:p>
          </p:txBody>
        </p:sp>
        <p:sp>
          <p:nvSpPr>
            <p:cNvPr id="158747" name="Text Box 22"/>
            <p:cNvSpPr txBox="1">
              <a:spLocks noChangeArrowheads="1"/>
            </p:cNvSpPr>
            <p:nvPr/>
          </p:nvSpPr>
          <p:spPr bwMode="auto">
            <a:xfrm>
              <a:off x="3205" y="1490"/>
              <a:ext cx="405" cy="101"/>
            </a:xfrm>
            <a:prstGeom prst="rect">
              <a:avLst/>
            </a:prstGeom>
            <a:noFill/>
            <a:ln w="9525">
              <a:noFill/>
              <a:miter lim="800000"/>
              <a:headEnd/>
              <a:tailEnd/>
            </a:ln>
          </p:spPr>
          <p:txBody>
            <a:bodyPr wrap="none" lIns="90000" tIns="10800" rIns="90000" bIns="10800">
              <a:spAutoFit/>
            </a:bodyPr>
            <a:lstStyle/>
            <a:p>
              <a:pPr eaLnBrk="0" hangingPunct="0"/>
              <a:r>
                <a:rPr lang="en-US" sz="900">
                  <a:latin typeface="Arial" panose="020B0604020202020204" pitchFamily="34" charset="0"/>
                  <a:cs typeface="Arial" panose="020B0604020202020204" pitchFamily="34" charset="0"/>
                </a:rPr>
                <a:t>Directors</a:t>
              </a:r>
            </a:p>
          </p:txBody>
        </p:sp>
        <p:sp>
          <p:nvSpPr>
            <p:cNvPr id="158748" name="Text Box 23"/>
            <p:cNvSpPr txBox="1">
              <a:spLocks noChangeArrowheads="1"/>
            </p:cNvSpPr>
            <p:nvPr/>
          </p:nvSpPr>
          <p:spPr bwMode="auto">
            <a:xfrm>
              <a:off x="3529" y="2113"/>
              <a:ext cx="322" cy="101"/>
            </a:xfrm>
            <a:prstGeom prst="rect">
              <a:avLst/>
            </a:prstGeom>
            <a:noFill/>
            <a:ln w="9525">
              <a:noFill/>
              <a:miter lim="800000"/>
              <a:headEnd/>
              <a:tailEnd/>
            </a:ln>
          </p:spPr>
          <p:txBody>
            <a:bodyPr wrap="none" lIns="18000" tIns="10800" rIns="18000" bIns="10800">
              <a:spAutoFit/>
            </a:bodyPr>
            <a:lstStyle/>
            <a:p>
              <a:pPr eaLnBrk="0" hangingPunct="0"/>
              <a:r>
                <a:rPr lang="en-US" sz="900">
                  <a:latin typeface="Arial" panose="020B0604020202020204" pitchFamily="34" charset="0"/>
                  <a:cs typeface="Arial" panose="020B0604020202020204" pitchFamily="34" charset="0"/>
                </a:rPr>
                <a:t>Accounts</a:t>
              </a:r>
            </a:p>
          </p:txBody>
        </p:sp>
        <p:sp>
          <p:nvSpPr>
            <p:cNvPr id="158749" name="Text Box 24"/>
            <p:cNvSpPr txBox="1">
              <a:spLocks noChangeArrowheads="1"/>
            </p:cNvSpPr>
            <p:nvPr/>
          </p:nvSpPr>
          <p:spPr bwMode="auto">
            <a:xfrm>
              <a:off x="1999" y="2367"/>
              <a:ext cx="342" cy="101"/>
            </a:xfrm>
            <a:prstGeom prst="rect">
              <a:avLst/>
            </a:prstGeom>
            <a:noFill/>
            <a:ln w="9525">
              <a:noFill/>
              <a:miter lim="800000"/>
              <a:headEnd/>
              <a:tailEnd/>
            </a:ln>
          </p:spPr>
          <p:txBody>
            <a:bodyPr wrap="none" lIns="18000" tIns="10800" rIns="18000" bIns="10800">
              <a:spAutoFit/>
            </a:bodyPr>
            <a:lstStyle/>
            <a:p>
              <a:pPr eaLnBrk="0" hangingPunct="0"/>
              <a:r>
                <a:rPr lang="en-US" sz="900">
                  <a:latin typeface="Arial" panose="020B0604020202020204" pitchFamily="34" charset="0"/>
                  <a:cs typeface="Arial" panose="020B0604020202020204" pitchFamily="34" charset="0"/>
                </a:rPr>
                <a:t>Marketing</a:t>
              </a:r>
            </a:p>
          </p:txBody>
        </p:sp>
        <p:sp>
          <p:nvSpPr>
            <p:cNvPr id="158750" name="Text Box 25"/>
            <p:cNvSpPr txBox="1">
              <a:spLocks noChangeArrowheads="1"/>
            </p:cNvSpPr>
            <p:nvPr/>
          </p:nvSpPr>
          <p:spPr bwMode="auto">
            <a:xfrm>
              <a:off x="3361" y="2367"/>
              <a:ext cx="342" cy="101"/>
            </a:xfrm>
            <a:prstGeom prst="rect">
              <a:avLst/>
            </a:prstGeom>
            <a:noFill/>
            <a:ln w="9525">
              <a:noFill/>
              <a:miter lim="800000"/>
              <a:headEnd/>
              <a:tailEnd/>
            </a:ln>
          </p:spPr>
          <p:txBody>
            <a:bodyPr wrap="none" lIns="18000" tIns="10800" rIns="18000" bIns="10800">
              <a:spAutoFit/>
            </a:bodyPr>
            <a:lstStyle/>
            <a:p>
              <a:pPr eaLnBrk="0" hangingPunct="0"/>
              <a:r>
                <a:rPr lang="en-US" sz="900">
                  <a:latin typeface="Arial" panose="020B0604020202020204" pitchFamily="34" charset="0"/>
                  <a:cs typeface="Arial" panose="020B0604020202020204" pitchFamily="34" charset="0"/>
                </a:rPr>
                <a:t>Marketing</a:t>
              </a:r>
            </a:p>
          </p:txBody>
        </p:sp>
        <p:sp>
          <p:nvSpPr>
            <p:cNvPr id="158751" name="Text Box 26"/>
            <p:cNvSpPr txBox="1">
              <a:spLocks noChangeArrowheads="1"/>
            </p:cNvSpPr>
            <p:nvPr/>
          </p:nvSpPr>
          <p:spPr bwMode="auto">
            <a:xfrm>
              <a:off x="2256" y="2580"/>
              <a:ext cx="265" cy="101"/>
            </a:xfrm>
            <a:prstGeom prst="rect">
              <a:avLst/>
            </a:prstGeom>
            <a:noFill/>
            <a:ln w="9525">
              <a:noFill/>
              <a:miter lim="800000"/>
              <a:headEnd/>
              <a:tailEnd/>
            </a:ln>
          </p:spPr>
          <p:txBody>
            <a:bodyPr wrap="none" lIns="18000" tIns="10800" rIns="18000" bIns="10800">
              <a:spAutoFit/>
            </a:bodyPr>
            <a:lstStyle/>
            <a:p>
              <a:pPr eaLnBrk="0" hangingPunct="0"/>
              <a:r>
                <a:rPr lang="en-US" sz="900">
                  <a:latin typeface="Arial" panose="020B0604020202020204" pitchFamily="34" charset="0"/>
                  <a:cs typeface="Arial" panose="020B0604020202020204" pitchFamily="34" charset="0"/>
                </a:rPr>
                <a:t>Service</a:t>
              </a:r>
            </a:p>
          </p:txBody>
        </p:sp>
        <p:sp>
          <p:nvSpPr>
            <p:cNvPr id="158752" name="Text Box 27"/>
            <p:cNvSpPr txBox="1">
              <a:spLocks noChangeArrowheads="1"/>
            </p:cNvSpPr>
            <p:nvPr/>
          </p:nvSpPr>
          <p:spPr bwMode="auto">
            <a:xfrm>
              <a:off x="3161" y="2580"/>
              <a:ext cx="265" cy="101"/>
            </a:xfrm>
            <a:prstGeom prst="rect">
              <a:avLst/>
            </a:prstGeom>
            <a:noFill/>
            <a:ln w="9525">
              <a:noFill/>
              <a:miter lim="800000"/>
              <a:headEnd/>
              <a:tailEnd/>
            </a:ln>
          </p:spPr>
          <p:txBody>
            <a:bodyPr wrap="none" lIns="18000" tIns="10800" rIns="18000" bIns="10800">
              <a:spAutoFit/>
            </a:bodyPr>
            <a:lstStyle/>
            <a:p>
              <a:pPr eaLnBrk="0" hangingPunct="0"/>
              <a:r>
                <a:rPr lang="en-US" sz="900">
                  <a:latin typeface="Arial" panose="020B0604020202020204" pitchFamily="34" charset="0"/>
                  <a:cs typeface="Arial" panose="020B0604020202020204" pitchFamily="34" charset="0"/>
                </a:rPr>
                <a:t>Service</a:t>
              </a:r>
            </a:p>
          </p:txBody>
        </p:sp>
        <p:sp>
          <p:nvSpPr>
            <p:cNvPr id="158753" name="Text Box 28"/>
            <p:cNvSpPr txBox="1">
              <a:spLocks noChangeArrowheads="1"/>
            </p:cNvSpPr>
            <p:nvPr/>
          </p:nvSpPr>
          <p:spPr bwMode="auto">
            <a:xfrm>
              <a:off x="2068" y="1490"/>
              <a:ext cx="405" cy="101"/>
            </a:xfrm>
            <a:prstGeom prst="rect">
              <a:avLst/>
            </a:prstGeom>
            <a:noFill/>
            <a:ln w="9525">
              <a:noFill/>
              <a:miter lim="800000"/>
              <a:headEnd/>
              <a:tailEnd/>
            </a:ln>
          </p:spPr>
          <p:txBody>
            <a:bodyPr wrap="none" lIns="90000" tIns="10800" rIns="90000" bIns="10800">
              <a:spAutoFit/>
            </a:bodyPr>
            <a:lstStyle/>
            <a:p>
              <a:pPr eaLnBrk="0" hangingPunct="0"/>
              <a:r>
                <a:rPr lang="en-US" sz="900">
                  <a:latin typeface="Arial" panose="020B0604020202020204" pitchFamily="34" charset="0"/>
                  <a:cs typeface="Arial" panose="020B0604020202020204" pitchFamily="34" charset="0"/>
                </a:rPr>
                <a:t>Directors</a:t>
              </a:r>
            </a:p>
          </p:txBody>
        </p:sp>
        <p:sp>
          <p:nvSpPr>
            <p:cNvPr id="158754" name="Text Box 29"/>
            <p:cNvSpPr txBox="1">
              <a:spLocks noChangeArrowheads="1"/>
            </p:cNvSpPr>
            <p:nvPr/>
          </p:nvSpPr>
          <p:spPr bwMode="auto">
            <a:xfrm>
              <a:off x="1800" y="2108"/>
              <a:ext cx="386" cy="101"/>
            </a:xfrm>
            <a:prstGeom prst="rect">
              <a:avLst/>
            </a:prstGeom>
            <a:noFill/>
            <a:ln w="9525">
              <a:noFill/>
              <a:miter lim="800000"/>
              <a:headEnd/>
              <a:tailEnd/>
            </a:ln>
          </p:spPr>
          <p:txBody>
            <a:bodyPr lIns="18000" tIns="10800" rIns="18000" bIns="10800">
              <a:spAutoFit/>
            </a:bodyPr>
            <a:lstStyle/>
            <a:p>
              <a:pPr algn="ctr" eaLnBrk="0" hangingPunct="0"/>
              <a:r>
                <a:rPr lang="en-US" sz="900">
                  <a:latin typeface="Arial" panose="020B0604020202020204" pitchFamily="34" charset="0"/>
                  <a:cs typeface="Arial" panose="020B0604020202020204" pitchFamily="34" charset="0"/>
                </a:rPr>
                <a:t>Accounts     </a:t>
              </a:r>
            </a:p>
          </p:txBody>
        </p:sp>
        <p:cxnSp>
          <p:nvCxnSpPr>
            <p:cNvPr id="158755" name="AutoShape 30"/>
            <p:cNvCxnSpPr>
              <a:cxnSpLocks noChangeShapeType="1"/>
            </p:cNvCxnSpPr>
            <p:nvPr/>
          </p:nvCxnSpPr>
          <p:spPr bwMode="auto">
            <a:xfrm>
              <a:off x="2284" y="2217"/>
              <a:ext cx="1156" cy="8"/>
            </a:xfrm>
            <a:prstGeom prst="straightConnector1">
              <a:avLst/>
            </a:prstGeom>
            <a:noFill/>
            <a:ln w="12700">
              <a:solidFill>
                <a:srgbClr val="0000CC"/>
              </a:solidFill>
              <a:round/>
              <a:headEnd/>
              <a:tailEnd/>
            </a:ln>
          </p:spPr>
        </p:cxnSp>
        <p:cxnSp>
          <p:nvCxnSpPr>
            <p:cNvPr id="158756" name="AutoShape 31"/>
            <p:cNvCxnSpPr>
              <a:cxnSpLocks noChangeShapeType="1"/>
              <a:stCxn id="158753" idx="3"/>
              <a:endCxn id="361489" idx="1"/>
            </p:cNvCxnSpPr>
            <p:nvPr/>
          </p:nvCxnSpPr>
          <p:spPr bwMode="auto">
            <a:xfrm>
              <a:off x="2473" y="1541"/>
              <a:ext cx="726" cy="3"/>
            </a:xfrm>
            <a:prstGeom prst="straightConnector1">
              <a:avLst/>
            </a:prstGeom>
            <a:noFill/>
            <a:ln w="12700">
              <a:solidFill>
                <a:srgbClr val="0000CC"/>
              </a:solidFill>
              <a:round/>
              <a:headEnd/>
              <a:tailEnd/>
            </a:ln>
          </p:spPr>
        </p:cxnSp>
        <p:cxnSp>
          <p:nvCxnSpPr>
            <p:cNvPr id="158757" name="AutoShape 32"/>
            <p:cNvCxnSpPr>
              <a:cxnSpLocks noChangeShapeType="1"/>
              <a:stCxn id="158753" idx="3"/>
              <a:endCxn id="361484" idx="0"/>
            </p:cNvCxnSpPr>
            <p:nvPr/>
          </p:nvCxnSpPr>
          <p:spPr bwMode="auto">
            <a:xfrm>
              <a:off x="2473" y="1541"/>
              <a:ext cx="381" cy="55"/>
            </a:xfrm>
            <a:prstGeom prst="straightConnector1">
              <a:avLst/>
            </a:prstGeom>
            <a:noFill/>
            <a:ln w="12700">
              <a:solidFill>
                <a:srgbClr val="0000CC"/>
              </a:solidFill>
              <a:round/>
              <a:headEnd/>
              <a:tailEnd/>
            </a:ln>
          </p:spPr>
        </p:cxnSp>
        <p:cxnSp>
          <p:nvCxnSpPr>
            <p:cNvPr id="158758" name="AutoShape 33"/>
            <p:cNvCxnSpPr>
              <a:cxnSpLocks noChangeShapeType="1"/>
              <a:stCxn id="158747" idx="1"/>
              <a:endCxn id="361484" idx="0"/>
            </p:cNvCxnSpPr>
            <p:nvPr/>
          </p:nvCxnSpPr>
          <p:spPr bwMode="auto">
            <a:xfrm flipH="1">
              <a:off x="2854" y="1541"/>
              <a:ext cx="351" cy="55"/>
            </a:xfrm>
            <a:prstGeom prst="straightConnector1">
              <a:avLst/>
            </a:prstGeom>
            <a:noFill/>
            <a:ln w="12700">
              <a:solidFill>
                <a:srgbClr val="0000CC"/>
              </a:solidFill>
              <a:round/>
              <a:headEnd/>
              <a:tailEnd/>
            </a:ln>
          </p:spPr>
        </p:cxnSp>
        <p:cxnSp>
          <p:nvCxnSpPr>
            <p:cNvPr id="158759" name="AutoShape 34"/>
            <p:cNvCxnSpPr>
              <a:cxnSpLocks noChangeShapeType="1"/>
              <a:stCxn id="361484" idx="4"/>
              <a:endCxn id="361492" idx="1"/>
            </p:cNvCxnSpPr>
            <p:nvPr/>
          </p:nvCxnSpPr>
          <p:spPr bwMode="auto">
            <a:xfrm>
              <a:off x="2854" y="2182"/>
              <a:ext cx="448" cy="225"/>
            </a:xfrm>
            <a:prstGeom prst="straightConnector1">
              <a:avLst/>
            </a:prstGeom>
            <a:noFill/>
            <a:ln w="12700">
              <a:solidFill>
                <a:srgbClr val="0000CC"/>
              </a:solidFill>
              <a:round/>
              <a:headEnd/>
              <a:tailEnd/>
            </a:ln>
          </p:spPr>
        </p:cxnSp>
        <p:sp>
          <p:nvSpPr>
            <p:cNvPr id="158760" name="Text Box 35"/>
            <p:cNvSpPr txBox="1">
              <a:spLocks noChangeArrowheads="1"/>
            </p:cNvSpPr>
            <p:nvPr/>
          </p:nvSpPr>
          <p:spPr bwMode="auto">
            <a:xfrm>
              <a:off x="1716" y="1284"/>
              <a:ext cx="749" cy="154"/>
            </a:xfrm>
            <a:prstGeom prst="rect">
              <a:avLst/>
            </a:prstGeom>
            <a:noFill/>
            <a:ln w="9525">
              <a:noFill/>
              <a:miter lim="800000"/>
              <a:headEnd/>
              <a:tailEnd/>
            </a:ln>
          </p:spPr>
          <p:txBody>
            <a:bodyPr wrap="none">
              <a:spAutoFit/>
            </a:bodyPr>
            <a:lstStyle/>
            <a:p>
              <a:pPr eaLnBrk="0" hangingPunct="0"/>
              <a:r>
                <a:rPr lang="en-US" sz="1000" b="1">
                  <a:latin typeface="Arial" panose="020B0604020202020204" pitchFamily="34" charset="0"/>
                  <a:cs typeface="Arial" panose="020B0604020202020204" pitchFamily="34" charset="0"/>
                </a:rPr>
                <a:t>Selling company</a:t>
              </a:r>
            </a:p>
          </p:txBody>
        </p:sp>
        <p:sp>
          <p:nvSpPr>
            <p:cNvPr id="158761" name="Text Box 36"/>
            <p:cNvSpPr txBox="1">
              <a:spLocks noChangeArrowheads="1"/>
            </p:cNvSpPr>
            <p:nvPr/>
          </p:nvSpPr>
          <p:spPr bwMode="auto">
            <a:xfrm>
              <a:off x="3163" y="1284"/>
              <a:ext cx="759" cy="154"/>
            </a:xfrm>
            <a:prstGeom prst="rect">
              <a:avLst/>
            </a:prstGeom>
            <a:noFill/>
            <a:ln w="9525">
              <a:noFill/>
              <a:miter lim="800000"/>
              <a:headEnd/>
              <a:tailEnd/>
            </a:ln>
          </p:spPr>
          <p:txBody>
            <a:bodyPr wrap="none">
              <a:spAutoFit/>
            </a:bodyPr>
            <a:lstStyle/>
            <a:p>
              <a:pPr eaLnBrk="0" hangingPunct="0"/>
              <a:r>
                <a:rPr lang="en-US" sz="1000" b="1">
                  <a:latin typeface="Arial" panose="020B0604020202020204" pitchFamily="34" charset="0"/>
                  <a:cs typeface="Arial" panose="020B0604020202020204" pitchFamily="34" charset="0"/>
                </a:rPr>
                <a:t>Buying company</a:t>
              </a:r>
            </a:p>
          </p:txBody>
        </p:sp>
        <p:sp>
          <p:nvSpPr>
            <p:cNvPr id="158762" name="Text Box 37"/>
            <p:cNvSpPr txBox="1">
              <a:spLocks noChangeArrowheads="1"/>
            </p:cNvSpPr>
            <p:nvPr/>
          </p:nvSpPr>
          <p:spPr bwMode="auto">
            <a:xfrm>
              <a:off x="3554" y="1837"/>
              <a:ext cx="370" cy="101"/>
            </a:xfrm>
            <a:prstGeom prst="rect">
              <a:avLst/>
            </a:prstGeom>
            <a:noFill/>
            <a:ln w="9525">
              <a:noFill/>
              <a:miter lim="800000"/>
              <a:headEnd/>
              <a:tailEnd/>
            </a:ln>
          </p:spPr>
          <p:txBody>
            <a:bodyPr wrap="none" lIns="18000" tIns="10800" rIns="18000" bIns="10800">
              <a:spAutoFit/>
            </a:bodyPr>
            <a:lstStyle/>
            <a:p>
              <a:pPr eaLnBrk="0" hangingPunct="0"/>
              <a:r>
                <a:rPr lang="en-US" sz="900">
                  <a:latin typeface="Arial" panose="020B0604020202020204" pitchFamily="34" charset="0"/>
                  <a:cs typeface="Arial" panose="020B0604020202020204" pitchFamily="34" charset="0"/>
                </a:rPr>
                <a:t>Production</a:t>
              </a:r>
            </a:p>
          </p:txBody>
        </p:sp>
        <p:sp>
          <p:nvSpPr>
            <p:cNvPr id="361510" name="Rectangle 38"/>
            <p:cNvSpPr>
              <a:spLocks noChangeArrowheads="1"/>
            </p:cNvSpPr>
            <p:nvPr/>
          </p:nvSpPr>
          <p:spPr bwMode="auto">
            <a:xfrm>
              <a:off x="1716" y="1803"/>
              <a:ext cx="517" cy="172"/>
            </a:xfrm>
            <a:prstGeom prst="rect">
              <a:avLst/>
            </a:prstGeom>
            <a:gradFill rotWithShape="0">
              <a:gsLst>
                <a:gs pos="0">
                  <a:srgbClr val="FFFFDD"/>
                </a:gs>
                <a:gs pos="100000">
                  <a:srgbClr val="FEE6BC"/>
                </a:gs>
              </a:gsLst>
              <a:lin ang="5400000" scaled="1"/>
            </a:gradFill>
            <a:ln w="12700">
              <a:solidFill>
                <a:srgbClr val="0000CC"/>
              </a:solidFill>
              <a:miter lim="800000"/>
              <a:headEnd/>
              <a:tailEnd/>
            </a:ln>
            <a:effectLst>
              <a:outerShdw dist="107763" dir="2700000" algn="ctr" rotWithShape="0">
                <a:schemeClr val="bg2"/>
              </a:outerShdw>
            </a:effectLst>
          </p:spPr>
          <p:txBody>
            <a:bodyPr wrap="none" anchor="ctr"/>
            <a:lstStyle/>
            <a:p>
              <a:pPr algn="ctr" eaLnBrk="0" hangingPunct="0">
                <a:defRPr/>
              </a:pPr>
              <a:endParaRPr lang="en-US" sz="900">
                <a:latin typeface="Arial" panose="020B0604020202020204" pitchFamily="34" charset="0"/>
                <a:cs typeface="Arial" panose="020B0604020202020204" pitchFamily="34" charset="0"/>
              </a:endParaRPr>
            </a:p>
          </p:txBody>
        </p:sp>
        <p:sp>
          <p:nvSpPr>
            <p:cNvPr id="158764" name="Text Box 39"/>
            <p:cNvSpPr txBox="1">
              <a:spLocks noChangeArrowheads="1"/>
            </p:cNvSpPr>
            <p:nvPr/>
          </p:nvSpPr>
          <p:spPr bwMode="auto">
            <a:xfrm>
              <a:off x="1758" y="1837"/>
              <a:ext cx="370" cy="101"/>
            </a:xfrm>
            <a:prstGeom prst="rect">
              <a:avLst/>
            </a:prstGeom>
            <a:noFill/>
            <a:ln w="9525">
              <a:noFill/>
              <a:miter lim="800000"/>
              <a:headEnd/>
              <a:tailEnd/>
            </a:ln>
          </p:spPr>
          <p:txBody>
            <a:bodyPr wrap="none" lIns="18000" tIns="10800" rIns="18000" bIns="10800">
              <a:spAutoFit/>
            </a:bodyPr>
            <a:lstStyle/>
            <a:p>
              <a:pPr eaLnBrk="0" hangingPunct="0"/>
              <a:r>
                <a:rPr lang="en-US" sz="900">
                  <a:latin typeface="Arial" panose="020B0604020202020204" pitchFamily="34" charset="0"/>
                  <a:cs typeface="Arial" panose="020B0604020202020204" pitchFamily="34" charset="0"/>
                </a:rPr>
                <a:t>Production</a:t>
              </a:r>
            </a:p>
          </p:txBody>
        </p:sp>
        <p:sp>
          <p:nvSpPr>
            <p:cNvPr id="158765" name="Text Box 40"/>
            <p:cNvSpPr txBox="1">
              <a:spLocks noChangeArrowheads="1"/>
            </p:cNvSpPr>
            <p:nvPr/>
          </p:nvSpPr>
          <p:spPr bwMode="auto">
            <a:xfrm>
              <a:off x="2456" y="1684"/>
              <a:ext cx="771" cy="443"/>
            </a:xfrm>
            <a:prstGeom prst="rect">
              <a:avLst/>
            </a:prstGeom>
            <a:noFill/>
            <a:ln w="9525">
              <a:noFill/>
              <a:miter lim="800000"/>
              <a:headEnd/>
              <a:tailEnd/>
            </a:ln>
          </p:spPr>
          <p:txBody>
            <a:bodyPr wrap="none">
              <a:spAutoFit/>
            </a:bodyPr>
            <a:lstStyle/>
            <a:p>
              <a:pPr algn="ctr" eaLnBrk="0" hangingPunct="0"/>
              <a:r>
                <a:rPr lang="en-US" sz="800">
                  <a:latin typeface="Arial" panose="020B0604020202020204" pitchFamily="34" charset="0"/>
                  <a:cs typeface="Arial" panose="020B0604020202020204" pitchFamily="34" charset="0"/>
                </a:rPr>
                <a:t>Purchasing Manager &amp;</a:t>
              </a:r>
            </a:p>
            <a:p>
              <a:pPr algn="ctr" eaLnBrk="0" hangingPunct="0"/>
              <a:r>
                <a:rPr lang="en-US" sz="800">
                  <a:latin typeface="Arial" panose="020B0604020202020204" pitchFamily="34" charset="0"/>
                  <a:cs typeface="Arial" panose="020B0604020202020204" pitchFamily="34" charset="0"/>
                </a:rPr>
                <a:t>Key Account Manager </a:t>
              </a:r>
            </a:p>
            <a:p>
              <a:pPr algn="ctr" eaLnBrk="0" hangingPunct="0"/>
              <a:r>
                <a:rPr lang="en-US" sz="800">
                  <a:latin typeface="Arial" panose="020B0604020202020204" pitchFamily="34" charset="0"/>
                  <a:cs typeface="Arial" panose="020B0604020202020204" pitchFamily="34" charset="0"/>
                </a:rPr>
                <a:t>Inbound logistics &amp;</a:t>
              </a:r>
            </a:p>
            <a:p>
              <a:pPr algn="ctr" eaLnBrk="0" hangingPunct="0"/>
              <a:r>
                <a:rPr lang="en-US" sz="800">
                  <a:latin typeface="Arial" panose="020B0604020202020204" pitchFamily="34" charset="0"/>
                  <a:cs typeface="Arial" panose="020B0604020202020204" pitchFamily="34" charset="0"/>
                </a:rPr>
                <a:t>Order processing/</a:t>
              </a:r>
            </a:p>
            <a:p>
              <a:pPr algn="ctr" eaLnBrk="0" hangingPunct="0"/>
              <a:r>
                <a:rPr lang="en-US" sz="800">
                  <a:latin typeface="Arial" panose="020B0604020202020204" pitchFamily="34" charset="0"/>
                  <a:cs typeface="Arial" panose="020B0604020202020204" pitchFamily="34" charset="0"/>
                </a:rPr>
                <a:t>client service?</a:t>
              </a:r>
            </a:p>
          </p:txBody>
        </p:sp>
        <p:sp>
          <p:nvSpPr>
            <p:cNvPr id="158766" name="Line 41"/>
            <p:cNvSpPr>
              <a:spLocks noChangeShapeType="1"/>
            </p:cNvSpPr>
            <p:nvPr/>
          </p:nvSpPr>
          <p:spPr bwMode="auto">
            <a:xfrm flipH="1">
              <a:off x="2268" y="2079"/>
              <a:ext cx="69" cy="34"/>
            </a:xfrm>
            <a:prstGeom prst="line">
              <a:avLst/>
            </a:prstGeom>
            <a:noFill/>
            <a:ln w="12700">
              <a:solidFill>
                <a:srgbClr val="0000CC"/>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158767" name="Line 42"/>
            <p:cNvSpPr>
              <a:spLocks noChangeShapeType="1"/>
            </p:cNvSpPr>
            <p:nvPr/>
          </p:nvSpPr>
          <p:spPr bwMode="auto">
            <a:xfrm>
              <a:off x="2268" y="1872"/>
              <a:ext cx="1207" cy="0"/>
            </a:xfrm>
            <a:prstGeom prst="line">
              <a:avLst/>
            </a:prstGeom>
            <a:noFill/>
            <a:ln w="12700">
              <a:solidFill>
                <a:srgbClr val="0000CC"/>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grpSp>
      <p:sp>
        <p:nvSpPr>
          <p:cNvPr id="158725" name="Rectangle 43"/>
          <p:cNvSpPr>
            <a:spLocks noChangeArrowheads="1"/>
          </p:cNvSpPr>
          <p:nvPr/>
        </p:nvSpPr>
        <p:spPr bwMode="auto">
          <a:xfrm>
            <a:off x="4656138" y="6210300"/>
            <a:ext cx="1039812" cy="304800"/>
          </a:xfrm>
          <a:prstGeom prst="rect">
            <a:avLst/>
          </a:prstGeom>
          <a:noFill/>
          <a:ln w="12700">
            <a:noFill/>
            <a:miter lim="800000"/>
            <a:headEnd type="none" w="sm" len="sm"/>
            <a:tailEnd type="none" w="sm" len="sm"/>
          </a:ln>
        </p:spPr>
        <p:txBody>
          <a:bodyPr wrap="none">
            <a:spAutoFit/>
          </a:bodyPr>
          <a:lstStyle/>
          <a:p>
            <a:pPr defTabSz="762000" eaLnBrk="0" hangingPunct="0"/>
            <a:r>
              <a:rPr lang="en-US" sz="1400" b="1">
                <a:solidFill>
                  <a:srgbClr val="000000"/>
                </a:solidFill>
                <a:latin typeface="Arial" panose="020B0604020202020204" pitchFamily="34" charset="0"/>
                <a:cs typeface="Arial" panose="020B0604020202020204" pitchFamily="34" charset="0"/>
              </a:rPr>
              <a:t>Integrated</a:t>
            </a:r>
          </a:p>
        </p:txBody>
      </p:sp>
      <p:sp>
        <p:nvSpPr>
          <p:cNvPr id="158726" name="Rectangle 44"/>
          <p:cNvSpPr>
            <a:spLocks noChangeArrowheads="1"/>
          </p:cNvSpPr>
          <p:nvPr/>
        </p:nvSpPr>
        <p:spPr bwMode="auto">
          <a:xfrm>
            <a:off x="1924050" y="1497013"/>
            <a:ext cx="1219200" cy="304800"/>
          </a:xfrm>
          <a:prstGeom prst="rect">
            <a:avLst/>
          </a:prstGeom>
          <a:noFill/>
          <a:ln w="12700">
            <a:noFill/>
            <a:miter lim="800000"/>
            <a:headEnd type="none" w="sm" len="sm"/>
            <a:tailEnd type="none" w="sm" len="sm"/>
          </a:ln>
        </p:spPr>
        <p:txBody>
          <a:bodyPr wrap="none">
            <a:spAutoFit/>
          </a:bodyPr>
          <a:lstStyle/>
          <a:p>
            <a:pPr defTabSz="762000" eaLnBrk="0" hangingPunct="0"/>
            <a:r>
              <a:rPr lang="en-US" sz="1400" b="1">
                <a:solidFill>
                  <a:srgbClr val="000000"/>
                </a:solidFill>
                <a:latin typeface="Arial" panose="020B0604020202020204" pitchFamily="34" charset="0"/>
                <a:cs typeface="Arial" panose="020B0604020202020204" pitchFamily="34" charset="0"/>
              </a:rPr>
              <a:t>Exploratory </a:t>
            </a:r>
          </a:p>
        </p:txBody>
      </p:sp>
      <p:sp>
        <p:nvSpPr>
          <p:cNvPr id="158727" name="Rectangle 45"/>
          <p:cNvSpPr>
            <a:spLocks noChangeArrowheads="1"/>
          </p:cNvSpPr>
          <p:nvPr/>
        </p:nvSpPr>
        <p:spPr bwMode="auto">
          <a:xfrm>
            <a:off x="6807200" y="1487488"/>
            <a:ext cx="657225" cy="304800"/>
          </a:xfrm>
          <a:prstGeom prst="rect">
            <a:avLst/>
          </a:prstGeom>
          <a:noFill/>
          <a:ln w="12700">
            <a:noFill/>
            <a:miter lim="800000"/>
            <a:headEnd type="none" w="sm" len="sm"/>
            <a:tailEnd type="none" w="sm" len="sm"/>
          </a:ln>
        </p:spPr>
        <p:txBody>
          <a:bodyPr wrap="none">
            <a:spAutoFit/>
          </a:bodyPr>
          <a:lstStyle/>
          <a:p>
            <a:pPr algn="ctr" defTabSz="762000" eaLnBrk="0" hangingPunct="0"/>
            <a:r>
              <a:rPr lang="en-US" sz="1400" b="1">
                <a:solidFill>
                  <a:srgbClr val="000000"/>
                </a:solidFill>
                <a:latin typeface="Arial" panose="020B0604020202020204" pitchFamily="34" charset="0"/>
                <a:cs typeface="Arial" panose="020B0604020202020204" pitchFamily="34" charset="0"/>
              </a:rPr>
              <a:t>Basic</a:t>
            </a:r>
          </a:p>
        </p:txBody>
      </p:sp>
      <p:sp>
        <p:nvSpPr>
          <p:cNvPr id="158728" name="Rectangle 46"/>
          <p:cNvSpPr>
            <a:spLocks noChangeArrowheads="1"/>
          </p:cNvSpPr>
          <p:nvPr/>
        </p:nvSpPr>
        <p:spPr bwMode="auto">
          <a:xfrm>
            <a:off x="1362075" y="3068638"/>
            <a:ext cx="1316038" cy="304800"/>
          </a:xfrm>
          <a:prstGeom prst="rect">
            <a:avLst/>
          </a:prstGeom>
          <a:noFill/>
          <a:ln w="12700">
            <a:noFill/>
            <a:miter lim="800000"/>
            <a:headEnd type="none" w="sm" len="sm"/>
            <a:tailEnd type="none" w="sm" len="sm"/>
          </a:ln>
        </p:spPr>
        <p:txBody>
          <a:bodyPr wrap="none">
            <a:spAutoFit/>
          </a:bodyPr>
          <a:lstStyle/>
          <a:p>
            <a:pPr defTabSz="762000" eaLnBrk="0" hangingPunct="0"/>
            <a:r>
              <a:rPr lang="en-US" sz="1400" b="1">
                <a:solidFill>
                  <a:srgbClr val="000000"/>
                </a:solidFill>
                <a:latin typeface="Arial" panose="020B0604020202020204" pitchFamily="34" charset="0"/>
                <a:cs typeface="Arial" panose="020B0604020202020204" pitchFamily="34" charset="0"/>
              </a:rPr>
              <a:t>Co-operative </a:t>
            </a:r>
          </a:p>
        </p:txBody>
      </p:sp>
      <p:sp>
        <p:nvSpPr>
          <p:cNvPr id="158729" name="Rectangle 47"/>
          <p:cNvSpPr>
            <a:spLocks noChangeArrowheads="1"/>
          </p:cNvSpPr>
          <p:nvPr/>
        </p:nvSpPr>
        <p:spPr bwMode="auto">
          <a:xfrm>
            <a:off x="131763" y="6202363"/>
            <a:ext cx="1511300" cy="304800"/>
          </a:xfrm>
          <a:prstGeom prst="rect">
            <a:avLst/>
          </a:prstGeom>
          <a:noFill/>
          <a:ln w="12700">
            <a:noFill/>
            <a:miter lim="800000"/>
            <a:headEnd type="none" w="sm" len="sm"/>
            <a:tailEnd type="none" w="sm" len="sm"/>
          </a:ln>
        </p:spPr>
        <p:txBody>
          <a:bodyPr wrap="none">
            <a:spAutoFit/>
          </a:bodyPr>
          <a:lstStyle/>
          <a:p>
            <a:pPr defTabSz="762000" eaLnBrk="0" hangingPunct="0"/>
            <a:r>
              <a:rPr lang="en-US" sz="1400" b="1">
                <a:solidFill>
                  <a:srgbClr val="000000"/>
                </a:solidFill>
                <a:latin typeface="Arial" panose="020B0604020202020204" pitchFamily="34" charset="0"/>
                <a:cs typeface="Arial" panose="020B0604020202020204" pitchFamily="34" charset="0"/>
              </a:rPr>
              <a:t>Interdependent </a:t>
            </a:r>
          </a:p>
        </p:txBody>
      </p:sp>
      <p:pic>
        <p:nvPicPr>
          <p:cNvPr id="158730" name="Picture 48"/>
          <p:cNvPicPr>
            <a:picLocks noChangeAspect="1" noChangeArrowheads="1"/>
          </p:cNvPicPr>
          <p:nvPr/>
        </p:nvPicPr>
        <p:blipFill>
          <a:blip r:embed="rId6" cstate="print"/>
          <a:srcRect/>
          <a:stretch>
            <a:fillRect/>
          </a:stretch>
        </p:blipFill>
        <p:spPr bwMode="auto">
          <a:xfrm>
            <a:off x="5162550" y="115888"/>
            <a:ext cx="3873500" cy="1830387"/>
          </a:xfrm>
          <a:prstGeom prst="rect">
            <a:avLst/>
          </a:prstGeom>
          <a:noFill/>
          <a:ln w="9525">
            <a:noFill/>
            <a:miter lim="800000"/>
            <a:headEnd/>
            <a:tailEnd/>
          </a:ln>
        </p:spPr>
      </p:pic>
      <p:sp>
        <p:nvSpPr>
          <p:cNvPr id="49" name="Slide Number Placeholder 2"/>
          <p:cNvSpPr>
            <a:spLocks noGrp="1"/>
          </p:cNvSpPr>
          <p:nvPr>
            <p:ph type="sldNum" sz="quarter" idx="12"/>
          </p:nvPr>
        </p:nvSpPr>
        <p:spPr>
          <a:xfrm>
            <a:off x="8636000" y="6445250"/>
            <a:ext cx="444500" cy="365125"/>
          </a:xfrm>
        </p:spPr>
        <p:txBody>
          <a:bodyPr/>
          <a:lstStyle/>
          <a:p>
            <a:pPr>
              <a:defRPr/>
            </a:pPr>
            <a:fld id="{344BAFD0-F2D5-49B2-9B8A-FCB034903132}" type="slidenum">
              <a:rPr lang="en-US" sz="1200" smtClean="0"/>
              <a:pPr>
                <a:defRPr/>
              </a:pPr>
              <a:t>53</a:t>
            </a:fld>
            <a:endParaRPr lang="en-US" sz="1200" dirty="0"/>
          </a:p>
        </p:txBody>
      </p:sp>
    </p:spTree>
    <p:extLst>
      <p:ext uri="{BB962C8B-B14F-4D97-AF65-F5344CB8AC3E}">
        <p14:creationId xmlns:p14="http://schemas.microsoft.com/office/powerpoint/2010/main" val="3214494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2"/>
          <p:cNvSpPr>
            <a:spLocks noChangeArrowheads="1"/>
          </p:cNvSpPr>
          <p:nvPr/>
        </p:nvSpPr>
        <p:spPr bwMode="auto">
          <a:xfrm>
            <a:off x="110486" y="128586"/>
            <a:ext cx="6919971" cy="585418"/>
          </a:xfrm>
          <a:prstGeom prst="rect">
            <a:avLst/>
          </a:prstGeom>
          <a:noFill/>
          <a:ln w="9525">
            <a:noFill/>
            <a:miter lim="800000"/>
            <a:headEnd/>
            <a:tailEnd/>
          </a:ln>
        </p:spPr>
        <p:txBody>
          <a:bodyPr wrap="none" lIns="92075" tIns="46038" rIns="92075" bIns="46038">
            <a:spAutoFit/>
          </a:bodyPr>
          <a:lstStyle/>
          <a:p>
            <a:pPr eaLnBrk="0" hangingPunct="0"/>
            <a:r>
              <a:rPr lang="en-US" sz="3200" b="1" dirty="0">
                <a:solidFill>
                  <a:schemeClr val="tx2"/>
                </a:solidFill>
                <a:latin typeface="Arial Black" panose="020B0A04020102020204" pitchFamily="34" charset="0"/>
                <a:cs typeface="Arial" panose="020B0604020202020204" pitchFamily="34" charset="0"/>
              </a:rPr>
              <a:t>Business </a:t>
            </a:r>
            <a:r>
              <a:rPr lang="en-US" sz="3200" b="1" dirty="0" smtClean="0">
                <a:solidFill>
                  <a:schemeClr val="tx2"/>
                </a:solidFill>
                <a:latin typeface="Arial Black" panose="020B0A04020102020204" pitchFamily="34" charset="0"/>
                <a:cs typeface="Arial" panose="020B0604020202020204" pitchFamily="34" charset="0"/>
              </a:rPr>
              <a:t>partnership process</a:t>
            </a:r>
            <a:endParaRPr lang="en-US" sz="3200" b="1" dirty="0">
              <a:solidFill>
                <a:schemeClr val="tx2"/>
              </a:solidFill>
              <a:latin typeface="Arial Black" panose="020B0A04020102020204" pitchFamily="34" charset="0"/>
              <a:cs typeface="Arial" panose="020B0604020202020204" pitchFamily="34" charset="0"/>
            </a:endParaRPr>
          </a:p>
        </p:txBody>
      </p:sp>
      <p:sp>
        <p:nvSpPr>
          <p:cNvPr id="1185795" name="Rectangle 3"/>
          <p:cNvSpPr>
            <a:spLocks noChangeArrowheads="1"/>
          </p:cNvSpPr>
          <p:nvPr/>
        </p:nvSpPr>
        <p:spPr bwMode="auto">
          <a:xfrm>
            <a:off x="52388" y="923925"/>
            <a:ext cx="302968" cy="369974"/>
          </a:xfrm>
          <a:prstGeom prst="rect">
            <a:avLst/>
          </a:prstGeom>
          <a:noFill/>
          <a:ln w="9525">
            <a:solidFill>
              <a:schemeClr val="bg2"/>
            </a:solidFill>
            <a:miter lim="800000"/>
            <a:headEnd/>
            <a:tailEnd/>
          </a:ln>
          <a:effectLst/>
        </p:spPr>
        <p:txBody>
          <a:bodyPr wrap="none" lIns="92075" tIns="46038" rIns="92075" bIns="46038">
            <a:spAutoFit/>
          </a:bodyPr>
          <a:lstStyle/>
          <a:p>
            <a:pPr defTabSz="762000" eaLnBrk="0" hangingPunct="0">
              <a:defRPr/>
            </a:pPr>
            <a:r>
              <a:rPr lang="en-US" b="1">
                <a:effectLst>
                  <a:outerShdw blurRad="38100" dist="38100" dir="2700000" algn="tl">
                    <a:srgbClr val="C0C0C0"/>
                  </a:outerShdw>
                </a:effectLst>
              </a:rPr>
              <a:t>1</a:t>
            </a:r>
          </a:p>
        </p:txBody>
      </p:sp>
      <p:sp>
        <p:nvSpPr>
          <p:cNvPr id="1185796" name="Rectangle 4"/>
          <p:cNvSpPr>
            <a:spLocks noChangeArrowheads="1"/>
          </p:cNvSpPr>
          <p:nvPr/>
        </p:nvSpPr>
        <p:spPr bwMode="auto">
          <a:xfrm>
            <a:off x="52388" y="1506538"/>
            <a:ext cx="302968" cy="369974"/>
          </a:xfrm>
          <a:prstGeom prst="rect">
            <a:avLst/>
          </a:prstGeom>
          <a:noFill/>
          <a:ln w="9525">
            <a:solidFill>
              <a:schemeClr val="bg2"/>
            </a:solidFill>
            <a:miter lim="800000"/>
            <a:headEnd/>
            <a:tailEnd/>
          </a:ln>
          <a:effectLst/>
        </p:spPr>
        <p:txBody>
          <a:bodyPr wrap="none" lIns="92075" tIns="46038" rIns="92075" bIns="46038">
            <a:spAutoFit/>
          </a:bodyPr>
          <a:lstStyle/>
          <a:p>
            <a:pPr defTabSz="762000" eaLnBrk="0" hangingPunct="0">
              <a:defRPr/>
            </a:pPr>
            <a:r>
              <a:rPr lang="en-US" b="1">
                <a:effectLst>
                  <a:outerShdw blurRad="38100" dist="38100" dir="2700000" algn="tl">
                    <a:srgbClr val="C0C0C0"/>
                  </a:outerShdw>
                </a:effectLst>
              </a:rPr>
              <a:t>2</a:t>
            </a:r>
          </a:p>
        </p:txBody>
      </p:sp>
      <p:sp>
        <p:nvSpPr>
          <p:cNvPr id="1185797" name="Rectangle 5"/>
          <p:cNvSpPr>
            <a:spLocks noChangeArrowheads="1"/>
          </p:cNvSpPr>
          <p:nvPr/>
        </p:nvSpPr>
        <p:spPr bwMode="auto">
          <a:xfrm>
            <a:off x="52388" y="2078038"/>
            <a:ext cx="302968" cy="369974"/>
          </a:xfrm>
          <a:prstGeom prst="rect">
            <a:avLst/>
          </a:prstGeom>
          <a:noFill/>
          <a:ln w="9525">
            <a:solidFill>
              <a:schemeClr val="bg2"/>
            </a:solidFill>
            <a:miter lim="800000"/>
            <a:headEnd/>
            <a:tailEnd/>
          </a:ln>
          <a:effectLst/>
        </p:spPr>
        <p:txBody>
          <a:bodyPr wrap="none" lIns="92075" tIns="46038" rIns="92075" bIns="46038">
            <a:spAutoFit/>
          </a:bodyPr>
          <a:lstStyle/>
          <a:p>
            <a:pPr defTabSz="762000" eaLnBrk="0" hangingPunct="0">
              <a:defRPr/>
            </a:pPr>
            <a:r>
              <a:rPr lang="en-US" b="1">
                <a:effectLst>
                  <a:outerShdw blurRad="38100" dist="38100" dir="2700000" algn="tl">
                    <a:srgbClr val="C0C0C0"/>
                  </a:outerShdw>
                </a:effectLst>
              </a:rPr>
              <a:t>3</a:t>
            </a:r>
          </a:p>
        </p:txBody>
      </p:sp>
      <p:sp>
        <p:nvSpPr>
          <p:cNvPr id="1185798" name="Rectangle 6"/>
          <p:cNvSpPr>
            <a:spLocks noChangeArrowheads="1"/>
          </p:cNvSpPr>
          <p:nvPr/>
        </p:nvSpPr>
        <p:spPr bwMode="auto">
          <a:xfrm>
            <a:off x="52388" y="2881313"/>
            <a:ext cx="302968" cy="369974"/>
          </a:xfrm>
          <a:prstGeom prst="rect">
            <a:avLst/>
          </a:prstGeom>
          <a:noFill/>
          <a:ln w="9525">
            <a:solidFill>
              <a:schemeClr val="bg2"/>
            </a:solidFill>
            <a:miter lim="800000"/>
            <a:headEnd/>
            <a:tailEnd/>
          </a:ln>
          <a:effectLst/>
        </p:spPr>
        <p:txBody>
          <a:bodyPr wrap="none" lIns="92075" tIns="46038" rIns="92075" bIns="46038">
            <a:spAutoFit/>
          </a:bodyPr>
          <a:lstStyle/>
          <a:p>
            <a:pPr defTabSz="762000" eaLnBrk="0" hangingPunct="0">
              <a:defRPr/>
            </a:pPr>
            <a:r>
              <a:rPr lang="en-US" b="1">
                <a:effectLst>
                  <a:outerShdw blurRad="38100" dist="38100" dir="2700000" algn="tl">
                    <a:srgbClr val="C0C0C0"/>
                  </a:outerShdw>
                </a:effectLst>
              </a:rPr>
              <a:t>4</a:t>
            </a:r>
          </a:p>
        </p:txBody>
      </p:sp>
      <p:sp>
        <p:nvSpPr>
          <p:cNvPr id="1185799" name="Rectangle 7"/>
          <p:cNvSpPr>
            <a:spLocks noChangeArrowheads="1"/>
          </p:cNvSpPr>
          <p:nvPr/>
        </p:nvSpPr>
        <p:spPr bwMode="auto">
          <a:xfrm>
            <a:off x="52388" y="3602038"/>
            <a:ext cx="302968" cy="369974"/>
          </a:xfrm>
          <a:prstGeom prst="rect">
            <a:avLst/>
          </a:prstGeom>
          <a:noFill/>
          <a:ln w="9525">
            <a:solidFill>
              <a:schemeClr val="bg2"/>
            </a:solidFill>
            <a:miter lim="800000"/>
            <a:headEnd/>
            <a:tailEnd/>
          </a:ln>
          <a:effectLst/>
        </p:spPr>
        <p:txBody>
          <a:bodyPr wrap="none" lIns="92075" tIns="46038" rIns="92075" bIns="46038">
            <a:spAutoFit/>
          </a:bodyPr>
          <a:lstStyle/>
          <a:p>
            <a:pPr defTabSz="762000" eaLnBrk="0" hangingPunct="0">
              <a:defRPr/>
            </a:pPr>
            <a:r>
              <a:rPr lang="en-US" b="1">
                <a:effectLst>
                  <a:outerShdw blurRad="38100" dist="38100" dir="2700000" algn="tl">
                    <a:srgbClr val="C0C0C0"/>
                  </a:outerShdw>
                </a:effectLst>
              </a:rPr>
              <a:t>5</a:t>
            </a:r>
          </a:p>
        </p:txBody>
      </p:sp>
      <p:sp>
        <p:nvSpPr>
          <p:cNvPr id="1185800" name="Rectangle 8"/>
          <p:cNvSpPr>
            <a:spLocks noChangeArrowheads="1"/>
          </p:cNvSpPr>
          <p:nvPr/>
        </p:nvSpPr>
        <p:spPr bwMode="auto">
          <a:xfrm>
            <a:off x="52388" y="4295775"/>
            <a:ext cx="302968" cy="369974"/>
          </a:xfrm>
          <a:prstGeom prst="rect">
            <a:avLst/>
          </a:prstGeom>
          <a:noFill/>
          <a:ln w="9525">
            <a:solidFill>
              <a:schemeClr val="bg2"/>
            </a:solidFill>
            <a:miter lim="800000"/>
            <a:headEnd/>
            <a:tailEnd/>
          </a:ln>
          <a:effectLst/>
        </p:spPr>
        <p:txBody>
          <a:bodyPr wrap="none" lIns="92075" tIns="46038" rIns="92075" bIns="46038">
            <a:spAutoFit/>
          </a:bodyPr>
          <a:lstStyle/>
          <a:p>
            <a:pPr defTabSz="762000" eaLnBrk="0" hangingPunct="0">
              <a:defRPr/>
            </a:pPr>
            <a:r>
              <a:rPr lang="en-US" b="1">
                <a:effectLst>
                  <a:outerShdw blurRad="38100" dist="38100" dir="2700000" algn="tl">
                    <a:srgbClr val="C0C0C0"/>
                  </a:outerShdw>
                </a:effectLst>
              </a:rPr>
              <a:t>6</a:t>
            </a:r>
          </a:p>
        </p:txBody>
      </p:sp>
      <p:sp>
        <p:nvSpPr>
          <p:cNvPr id="1185801" name="Rectangle 9"/>
          <p:cNvSpPr>
            <a:spLocks noChangeArrowheads="1"/>
          </p:cNvSpPr>
          <p:nvPr/>
        </p:nvSpPr>
        <p:spPr bwMode="auto">
          <a:xfrm>
            <a:off x="52388" y="5030788"/>
            <a:ext cx="302968" cy="369974"/>
          </a:xfrm>
          <a:prstGeom prst="rect">
            <a:avLst/>
          </a:prstGeom>
          <a:noFill/>
          <a:ln w="9525">
            <a:solidFill>
              <a:schemeClr val="bg2"/>
            </a:solidFill>
            <a:miter lim="800000"/>
            <a:headEnd/>
            <a:tailEnd/>
          </a:ln>
          <a:effectLst/>
        </p:spPr>
        <p:txBody>
          <a:bodyPr wrap="none" lIns="92075" tIns="46038" rIns="92075" bIns="46038">
            <a:spAutoFit/>
          </a:bodyPr>
          <a:lstStyle/>
          <a:p>
            <a:pPr defTabSz="762000" eaLnBrk="0" hangingPunct="0">
              <a:defRPr/>
            </a:pPr>
            <a:r>
              <a:rPr lang="en-US" b="1">
                <a:effectLst>
                  <a:outerShdw blurRad="38100" dist="38100" dir="2700000" algn="tl">
                    <a:srgbClr val="C0C0C0"/>
                  </a:outerShdw>
                </a:effectLst>
              </a:rPr>
              <a:t>7</a:t>
            </a:r>
          </a:p>
        </p:txBody>
      </p:sp>
      <p:sp>
        <p:nvSpPr>
          <p:cNvPr id="1185802" name="Rectangle 10"/>
          <p:cNvSpPr>
            <a:spLocks noChangeArrowheads="1"/>
          </p:cNvSpPr>
          <p:nvPr/>
        </p:nvSpPr>
        <p:spPr bwMode="auto">
          <a:xfrm>
            <a:off x="52388" y="5697538"/>
            <a:ext cx="302968" cy="369974"/>
          </a:xfrm>
          <a:prstGeom prst="rect">
            <a:avLst/>
          </a:prstGeom>
          <a:noFill/>
          <a:ln w="9525">
            <a:solidFill>
              <a:schemeClr val="bg2"/>
            </a:solidFill>
            <a:miter lim="800000"/>
            <a:headEnd/>
            <a:tailEnd/>
          </a:ln>
          <a:effectLst/>
        </p:spPr>
        <p:txBody>
          <a:bodyPr wrap="none" lIns="92075" tIns="46038" rIns="92075" bIns="46038">
            <a:spAutoFit/>
          </a:bodyPr>
          <a:lstStyle/>
          <a:p>
            <a:pPr defTabSz="762000" eaLnBrk="0" hangingPunct="0">
              <a:defRPr/>
            </a:pPr>
            <a:r>
              <a:rPr lang="en-US" b="1">
                <a:effectLst>
                  <a:outerShdw blurRad="38100" dist="38100" dir="2700000" algn="tl">
                    <a:srgbClr val="C0C0C0"/>
                  </a:outerShdw>
                </a:effectLst>
              </a:rPr>
              <a:t>8</a:t>
            </a:r>
          </a:p>
        </p:txBody>
      </p:sp>
      <p:sp>
        <p:nvSpPr>
          <p:cNvPr id="180234" name="Rectangle 11"/>
          <p:cNvSpPr>
            <a:spLocks noChangeArrowheads="1"/>
          </p:cNvSpPr>
          <p:nvPr/>
        </p:nvSpPr>
        <p:spPr bwMode="auto">
          <a:xfrm>
            <a:off x="374650" y="895350"/>
            <a:ext cx="1836738" cy="457200"/>
          </a:xfrm>
          <a:prstGeom prst="rect">
            <a:avLst/>
          </a:prstGeom>
          <a:noFill/>
          <a:ln w="25400">
            <a:solidFill>
              <a:schemeClr val="bg2"/>
            </a:solidFill>
            <a:miter lim="800000"/>
            <a:headEnd/>
            <a:tailEnd/>
          </a:ln>
        </p:spPr>
        <p:txBody>
          <a:bodyPr wrap="none" lIns="92075" tIns="46038" rIns="92075" bIns="46038" anchor="ctr"/>
          <a:lstStyle/>
          <a:p>
            <a:pPr defTabSz="762000" eaLnBrk="0" hangingPunct="0"/>
            <a:r>
              <a:rPr lang="en-US" sz="1300"/>
              <a:t>Market / segment</a:t>
            </a:r>
          </a:p>
          <a:p>
            <a:pPr defTabSz="762000" eaLnBrk="0" hangingPunct="0"/>
            <a:r>
              <a:rPr lang="en-US" sz="1300"/>
              <a:t>selection criteria</a:t>
            </a:r>
          </a:p>
        </p:txBody>
      </p:sp>
      <p:sp>
        <p:nvSpPr>
          <p:cNvPr id="180235" name="Rectangle 12"/>
          <p:cNvSpPr>
            <a:spLocks noChangeArrowheads="1"/>
          </p:cNvSpPr>
          <p:nvPr/>
        </p:nvSpPr>
        <p:spPr bwMode="auto">
          <a:xfrm>
            <a:off x="374650" y="1468438"/>
            <a:ext cx="1836738" cy="457200"/>
          </a:xfrm>
          <a:prstGeom prst="rect">
            <a:avLst/>
          </a:prstGeom>
          <a:noFill/>
          <a:ln w="25400">
            <a:solidFill>
              <a:schemeClr val="bg2"/>
            </a:solidFill>
            <a:miter lim="800000"/>
            <a:headEnd/>
            <a:tailEnd/>
          </a:ln>
        </p:spPr>
        <p:txBody>
          <a:bodyPr wrap="none" lIns="92075" tIns="46038" rIns="92075" bIns="46038" anchor="ctr"/>
          <a:lstStyle/>
          <a:p>
            <a:pPr defTabSz="762000" eaLnBrk="0" hangingPunct="0"/>
            <a:r>
              <a:rPr lang="en-US" sz="1300"/>
              <a:t>Defining and selecting</a:t>
            </a:r>
          </a:p>
          <a:p>
            <a:pPr defTabSz="762000" eaLnBrk="0" hangingPunct="0"/>
            <a:r>
              <a:rPr lang="en-US" sz="1300"/>
              <a:t>target key accounts</a:t>
            </a:r>
          </a:p>
        </p:txBody>
      </p:sp>
      <p:sp>
        <p:nvSpPr>
          <p:cNvPr id="180236" name="Rectangle 13"/>
          <p:cNvSpPr>
            <a:spLocks noChangeArrowheads="1"/>
          </p:cNvSpPr>
          <p:nvPr/>
        </p:nvSpPr>
        <p:spPr bwMode="auto">
          <a:xfrm>
            <a:off x="374650" y="2039938"/>
            <a:ext cx="1836738" cy="457200"/>
          </a:xfrm>
          <a:prstGeom prst="rect">
            <a:avLst/>
          </a:prstGeom>
          <a:noFill/>
          <a:ln w="25400">
            <a:solidFill>
              <a:schemeClr val="bg2"/>
            </a:solidFill>
            <a:miter lim="800000"/>
            <a:headEnd/>
            <a:tailEnd/>
          </a:ln>
        </p:spPr>
        <p:txBody>
          <a:bodyPr wrap="none" lIns="92075" tIns="46038" rIns="92075" bIns="46038" anchor="ctr"/>
          <a:lstStyle/>
          <a:p>
            <a:pPr defTabSz="762000" eaLnBrk="0" hangingPunct="0"/>
            <a:r>
              <a:rPr lang="en-US" sz="1300"/>
              <a:t>Industry driving forces</a:t>
            </a:r>
          </a:p>
          <a:p>
            <a:pPr defTabSz="762000" eaLnBrk="0" hangingPunct="0"/>
            <a:r>
              <a:rPr lang="en-US" sz="1300"/>
              <a:t>analysis</a:t>
            </a:r>
          </a:p>
        </p:txBody>
      </p:sp>
      <p:sp>
        <p:nvSpPr>
          <p:cNvPr id="180237" name="Rectangle 14"/>
          <p:cNvSpPr>
            <a:spLocks noChangeArrowheads="1"/>
          </p:cNvSpPr>
          <p:nvPr/>
        </p:nvSpPr>
        <p:spPr bwMode="auto">
          <a:xfrm>
            <a:off x="374650" y="3449638"/>
            <a:ext cx="1836738" cy="661987"/>
          </a:xfrm>
          <a:prstGeom prst="rect">
            <a:avLst/>
          </a:prstGeom>
          <a:noFill/>
          <a:ln w="25400">
            <a:solidFill>
              <a:schemeClr val="bg2"/>
            </a:solidFill>
            <a:miter lim="800000"/>
            <a:headEnd/>
            <a:tailEnd/>
          </a:ln>
        </p:spPr>
        <p:txBody>
          <a:bodyPr wrap="none" lIns="92075" tIns="46038" rIns="92075" bIns="46038" anchor="ctr"/>
          <a:lstStyle/>
          <a:p>
            <a:pPr defTabSz="762000" eaLnBrk="0" hangingPunct="0"/>
            <a:r>
              <a:rPr lang="en-US" sz="1300"/>
              <a:t>Client’s annual report</a:t>
            </a:r>
          </a:p>
          <a:p>
            <a:pPr defTabSz="762000" eaLnBrk="0" hangingPunct="0"/>
            <a:r>
              <a:rPr lang="en-US" sz="1300"/>
              <a:t>summary and financial</a:t>
            </a:r>
          </a:p>
          <a:p>
            <a:pPr defTabSz="762000" eaLnBrk="0" hangingPunct="0"/>
            <a:r>
              <a:rPr lang="en-US" sz="1300"/>
              <a:t>analysis</a:t>
            </a:r>
          </a:p>
        </p:txBody>
      </p:sp>
      <p:sp>
        <p:nvSpPr>
          <p:cNvPr id="180238" name="Rectangle 15"/>
          <p:cNvSpPr>
            <a:spLocks noChangeArrowheads="1"/>
          </p:cNvSpPr>
          <p:nvPr/>
        </p:nvSpPr>
        <p:spPr bwMode="auto">
          <a:xfrm>
            <a:off x="374650" y="4249738"/>
            <a:ext cx="1836738" cy="457200"/>
          </a:xfrm>
          <a:prstGeom prst="rect">
            <a:avLst/>
          </a:prstGeom>
          <a:noFill/>
          <a:ln w="25400">
            <a:solidFill>
              <a:schemeClr val="bg2"/>
            </a:solidFill>
            <a:miter lim="800000"/>
            <a:headEnd/>
            <a:tailEnd/>
          </a:ln>
        </p:spPr>
        <p:txBody>
          <a:bodyPr wrap="none" lIns="92075" tIns="46038" rIns="92075" bIns="46038" anchor="ctr"/>
          <a:lstStyle/>
          <a:p>
            <a:pPr defTabSz="762000" eaLnBrk="0" hangingPunct="0"/>
            <a:r>
              <a:rPr lang="en-US" sz="1300"/>
              <a:t>Client’s internal value</a:t>
            </a:r>
          </a:p>
          <a:p>
            <a:pPr defTabSz="762000" eaLnBrk="0" hangingPunct="0"/>
            <a:r>
              <a:rPr lang="en-US" sz="1300"/>
              <a:t>chain analysis</a:t>
            </a:r>
          </a:p>
        </p:txBody>
      </p:sp>
      <p:sp>
        <p:nvSpPr>
          <p:cNvPr id="180239" name="Rectangle 16"/>
          <p:cNvSpPr>
            <a:spLocks noChangeArrowheads="1"/>
          </p:cNvSpPr>
          <p:nvPr/>
        </p:nvSpPr>
        <p:spPr bwMode="auto">
          <a:xfrm>
            <a:off x="374650" y="4857750"/>
            <a:ext cx="1836738" cy="661988"/>
          </a:xfrm>
          <a:prstGeom prst="rect">
            <a:avLst/>
          </a:prstGeom>
          <a:noFill/>
          <a:ln w="25400">
            <a:solidFill>
              <a:schemeClr val="bg2"/>
            </a:solidFill>
            <a:miter lim="800000"/>
            <a:headEnd/>
            <a:tailEnd/>
          </a:ln>
        </p:spPr>
        <p:txBody>
          <a:bodyPr wrap="none" lIns="92075" tIns="46038" rIns="92075" bIns="46038" anchor="ctr"/>
          <a:lstStyle/>
          <a:p>
            <a:pPr defTabSz="762000" eaLnBrk="0" hangingPunct="0"/>
            <a:r>
              <a:rPr lang="en-US" sz="1300"/>
              <a:t>Client’s buying process </a:t>
            </a:r>
          </a:p>
          <a:p>
            <a:pPr defTabSz="762000" eaLnBrk="0" hangingPunct="0"/>
            <a:r>
              <a:rPr lang="en-US" sz="1300"/>
              <a:t>and information needs</a:t>
            </a:r>
          </a:p>
          <a:p>
            <a:pPr defTabSz="762000" eaLnBrk="0" hangingPunct="0"/>
            <a:r>
              <a:rPr lang="en-US" sz="1300"/>
              <a:t>analysis</a:t>
            </a:r>
          </a:p>
        </p:txBody>
      </p:sp>
      <p:sp>
        <p:nvSpPr>
          <p:cNvPr id="180240" name="Rectangle 17"/>
          <p:cNvSpPr>
            <a:spLocks noChangeArrowheads="1"/>
          </p:cNvSpPr>
          <p:nvPr/>
        </p:nvSpPr>
        <p:spPr bwMode="auto">
          <a:xfrm>
            <a:off x="374650" y="5657850"/>
            <a:ext cx="1836738" cy="457200"/>
          </a:xfrm>
          <a:prstGeom prst="rect">
            <a:avLst/>
          </a:prstGeom>
          <a:noFill/>
          <a:ln w="25400">
            <a:solidFill>
              <a:schemeClr val="bg2"/>
            </a:solidFill>
            <a:miter lim="800000"/>
            <a:headEnd/>
            <a:tailEnd/>
          </a:ln>
        </p:spPr>
        <p:txBody>
          <a:bodyPr wrap="none" lIns="92075" tIns="46038" rIns="92075" bIns="46038" anchor="ctr"/>
          <a:lstStyle/>
          <a:p>
            <a:pPr defTabSz="762000" eaLnBrk="0" hangingPunct="0"/>
            <a:r>
              <a:rPr lang="en-US" sz="1300"/>
              <a:t>Our sales history with</a:t>
            </a:r>
          </a:p>
          <a:p>
            <a:pPr defTabSz="762000" eaLnBrk="0" hangingPunct="0"/>
            <a:r>
              <a:rPr lang="en-US" sz="1300"/>
              <a:t>the client</a:t>
            </a:r>
          </a:p>
        </p:txBody>
      </p:sp>
      <p:sp>
        <p:nvSpPr>
          <p:cNvPr id="180241" name="Rectangle 18"/>
          <p:cNvSpPr>
            <a:spLocks noChangeArrowheads="1"/>
          </p:cNvSpPr>
          <p:nvPr/>
        </p:nvSpPr>
        <p:spPr bwMode="auto">
          <a:xfrm>
            <a:off x="374650" y="6254750"/>
            <a:ext cx="1836738" cy="319088"/>
          </a:xfrm>
          <a:prstGeom prst="rect">
            <a:avLst/>
          </a:prstGeom>
          <a:noFill/>
          <a:ln w="25400">
            <a:solidFill>
              <a:schemeClr val="bg2"/>
            </a:solidFill>
            <a:miter lim="800000"/>
            <a:headEnd/>
            <a:tailEnd/>
          </a:ln>
        </p:spPr>
        <p:txBody>
          <a:bodyPr wrap="none" lIns="92075" tIns="46038" rIns="92075" bIns="46038" anchor="ctr"/>
          <a:lstStyle/>
          <a:p>
            <a:pPr defTabSz="762000" eaLnBrk="0" hangingPunct="0"/>
            <a:r>
              <a:rPr lang="en-US" sz="1300"/>
              <a:t>Competitive analysis</a:t>
            </a:r>
          </a:p>
        </p:txBody>
      </p:sp>
      <p:sp>
        <p:nvSpPr>
          <p:cNvPr id="180242" name="Rectangle 19"/>
          <p:cNvSpPr>
            <a:spLocks noChangeArrowheads="1"/>
          </p:cNvSpPr>
          <p:nvPr/>
        </p:nvSpPr>
        <p:spPr bwMode="auto">
          <a:xfrm>
            <a:off x="374650" y="2852738"/>
            <a:ext cx="1836738" cy="457200"/>
          </a:xfrm>
          <a:prstGeom prst="rect">
            <a:avLst/>
          </a:prstGeom>
          <a:noFill/>
          <a:ln w="25400">
            <a:solidFill>
              <a:schemeClr val="bg2"/>
            </a:solidFill>
            <a:miter lim="800000"/>
            <a:headEnd/>
            <a:tailEnd/>
          </a:ln>
        </p:spPr>
        <p:txBody>
          <a:bodyPr wrap="none" lIns="92075" tIns="46038" rIns="92075" bIns="46038" anchor="ctr"/>
          <a:lstStyle/>
          <a:p>
            <a:pPr defTabSz="762000" eaLnBrk="0" hangingPunct="0"/>
            <a:r>
              <a:rPr lang="en-US" sz="1300"/>
              <a:t>Client’s objectives</a:t>
            </a:r>
          </a:p>
          <a:p>
            <a:pPr defTabSz="762000" eaLnBrk="0" hangingPunct="0"/>
            <a:r>
              <a:rPr lang="en-US" sz="1300"/>
              <a:t>analysis</a:t>
            </a:r>
          </a:p>
        </p:txBody>
      </p:sp>
      <p:sp>
        <p:nvSpPr>
          <p:cNvPr id="1185812" name="Rectangle 20"/>
          <p:cNvSpPr>
            <a:spLocks noChangeArrowheads="1"/>
          </p:cNvSpPr>
          <p:nvPr/>
        </p:nvSpPr>
        <p:spPr bwMode="auto">
          <a:xfrm>
            <a:off x="52388" y="6213475"/>
            <a:ext cx="302968" cy="369974"/>
          </a:xfrm>
          <a:prstGeom prst="rect">
            <a:avLst/>
          </a:prstGeom>
          <a:noFill/>
          <a:ln w="9525">
            <a:solidFill>
              <a:schemeClr val="bg2"/>
            </a:solidFill>
            <a:miter lim="800000"/>
            <a:headEnd/>
            <a:tailEnd/>
          </a:ln>
          <a:effectLst/>
        </p:spPr>
        <p:txBody>
          <a:bodyPr wrap="none" lIns="92075" tIns="46038" rIns="92075" bIns="46038">
            <a:spAutoFit/>
          </a:bodyPr>
          <a:lstStyle/>
          <a:p>
            <a:pPr defTabSz="762000" eaLnBrk="0" hangingPunct="0">
              <a:defRPr/>
            </a:pPr>
            <a:r>
              <a:rPr lang="en-US" b="1">
                <a:effectLst>
                  <a:outerShdw blurRad="38100" dist="38100" dir="2700000" algn="tl">
                    <a:srgbClr val="C0C0C0"/>
                  </a:outerShdw>
                </a:effectLst>
              </a:rPr>
              <a:t>9</a:t>
            </a:r>
          </a:p>
        </p:txBody>
      </p:sp>
      <p:sp>
        <p:nvSpPr>
          <p:cNvPr id="180244" name="Rectangle 21"/>
          <p:cNvSpPr>
            <a:spLocks noChangeArrowheads="1"/>
          </p:cNvSpPr>
          <p:nvPr/>
        </p:nvSpPr>
        <p:spPr bwMode="auto">
          <a:xfrm>
            <a:off x="303213" y="2532063"/>
            <a:ext cx="1591013" cy="293030"/>
          </a:xfrm>
          <a:prstGeom prst="rect">
            <a:avLst/>
          </a:prstGeom>
          <a:noFill/>
          <a:ln w="9525">
            <a:solidFill>
              <a:schemeClr val="bg2"/>
            </a:solidFill>
            <a:miter lim="800000"/>
            <a:headEnd/>
            <a:tailEnd/>
          </a:ln>
        </p:spPr>
        <p:txBody>
          <a:bodyPr wrap="none" lIns="92075" tIns="46038" rIns="92075" bIns="46038">
            <a:spAutoFit/>
          </a:bodyPr>
          <a:lstStyle/>
          <a:p>
            <a:pPr defTabSz="762000" eaLnBrk="0" hangingPunct="0"/>
            <a:r>
              <a:rPr lang="en-US" sz="1300" i="1"/>
              <a:t>For each key account</a:t>
            </a:r>
          </a:p>
        </p:txBody>
      </p:sp>
      <p:sp>
        <p:nvSpPr>
          <p:cNvPr id="180245" name="Rectangle 22"/>
          <p:cNvSpPr>
            <a:spLocks noChangeArrowheads="1"/>
          </p:cNvSpPr>
          <p:nvPr/>
        </p:nvSpPr>
        <p:spPr bwMode="auto">
          <a:xfrm>
            <a:off x="2660650" y="895350"/>
            <a:ext cx="792163" cy="5664200"/>
          </a:xfrm>
          <a:prstGeom prst="rect">
            <a:avLst/>
          </a:prstGeom>
          <a:noFill/>
          <a:ln w="25400">
            <a:solidFill>
              <a:schemeClr val="bg2"/>
            </a:solidFill>
            <a:miter lim="800000"/>
            <a:headEnd/>
            <a:tailEnd/>
          </a:ln>
        </p:spPr>
        <p:txBody>
          <a:bodyPr wrap="none" lIns="92075" tIns="46038" rIns="92075" bIns="46038" anchor="ctr"/>
          <a:lstStyle/>
          <a:p>
            <a:pPr defTabSz="762000" eaLnBrk="0" hangingPunct="0">
              <a:spcBef>
                <a:spcPct val="40000"/>
              </a:spcBef>
            </a:pPr>
            <a:r>
              <a:rPr lang="en-US" sz="1400"/>
              <a:t>Client’s</a:t>
            </a:r>
          </a:p>
          <a:p>
            <a:pPr defTabSz="762000" eaLnBrk="0" hangingPunct="0">
              <a:spcBef>
                <a:spcPct val="40000"/>
              </a:spcBef>
            </a:pPr>
            <a:r>
              <a:rPr lang="en-US" sz="1400"/>
              <a:t>Basic</a:t>
            </a:r>
          </a:p>
          <a:p>
            <a:pPr defTabSz="762000" eaLnBrk="0" hangingPunct="0">
              <a:spcBef>
                <a:spcPct val="40000"/>
              </a:spcBef>
            </a:pPr>
            <a:r>
              <a:rPr lang="en-US" sz="1400"/>
              <a:t>CSF</a:t>
            </a:r>
          </a:p>
          <a:p>
            <a:pPr defTabSz="762000" eaLnBrk="0" hangingPunct="0">
              <a:spcBef>
                <a:spcPct val="40000"/>
              </a:spcBef>
            </a:pPr>
            <a:r>
              <a:rPr lang="en-US" sz="1400"/>
              <a:t>Analysis</a:t>
            </a:r>
          </a:p>
          <a:p>
            <a:pPr defTabSz="762000" eaLnBrk="0" hangingPunct="0">
              <a:spcBef>
                <a:spcPct val="40000"/>
              </a:spcBef>
            </a:pPr>
            <a:r>
              <a:rPr lang="en-US" sz="1400"/>
              <a:t>Process</a:t>
            </a:r>
          </a:p>
        </p:txBody>
      </p:sp>
      <p:sp>
        <p:nvSpPr>
          <p:cNvPr id="180246" name="AutoShape 23"/>
          <p:cNvSpPr>
            <a:spLocks noChangeArrowheads="1"/>
          </p:cNvSpPr>
          <p:nvPr/>
        </p:nvSpPr>
        <p:spPr bwMode="auto">
          <a:xfrm>
            <a:off x="2220913" y="1019175"/>
            <a:ext cx="428625" cy="206375"/>
          </a:xfrm>
          <a:prstGeom prst="rightArrow">
            <a:avLst>
              <a:gd name="adj1" fmla="val 50000"/>
              <a:gd name="adj2" fmla="val 103894"/>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eaLnBrk="0" hangingPunct="0"/>
            <a:endParaRPr lang="en-US">
              <a:solidFill>
                <a:schemeClr val="tx1"/>
              </a:solidFill>
            </a:endParaRPr>
          </a:p>
        </p:txBody>
      </p:sp>
      <p:sp>
        <p:nvSpPr>
          <p:cNvPr id="180247" name="AutoShape 24"/>
          <p:cNvSpPr>
            <a:spLocks noChangeArrowheads="1"/>
          </p:cNvSpPr>
          <p:nvPr/>
        </p:nvSpPr>
        <p:spPr bwMode="auto">
          <a:xfrm>
            <a:off x="2227263" y="1590675"/>
            <a:ext cx="428625" cy="206375"/>
          </a:xfrm>
          <a:prstGeom prst="rightArrow">
            <a:avLst>
              <a:gd name="adj1" fmla="val 50000"/>
              <a:gd name="adj2" fmla="val 103894"/>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eaLnBrk="0" hangingPunct="0"/>
            <a:endParaRPr lang="en-US">
              <a:solidFill>
                <a:schemeClr val="tx1"/>
              </a:solidFill>
            </a:endParaRPr>
          </a:p>
        </p:txBody>
      </p:sp>
      <p:sp>
        <p:nvSpPr>
          <p:cNvPr id="180248" name="AutoShape 25"/>
          <p:cNvSpPr>
            <a:spLocks noChangeArrowheads="1"/>
          </p:cNvSpPr>
          <p:nvPr/>
        </p:nvSpPr>
        <p:spPr bwMode="auto">
          <a:xfrm>
            <a:off x="2227263" y="2174875"/>
            <a:ext cx="428625" cy="206375"/>
          </a:xfrm>
          <a:prstGeom prst="rightArrow">
            <a:avLst>
              <a:gd name="adj1" fmla="val 50000"/>
              <a:gd name="adj2" fmla="val 103894"/>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eaLnBrk="0" hangingPunct="0"/>
            <a:endParaRPr lang="en-US">
              <a:solidFill>
                <a:schemeClr val="tx1"/>
              </a:solidFill>
            </a:endParaRPr>
          </a:p>
        </p:txBody>
      </p:sp>
      <p:sp>
        <p:nvSpPr>
          <p:cNvPr id="180249" name="AutoShape 26"/>
          <p:cNvSpPr>
            <a:spLocks noChangeArrowheads="1"/>
          </p:cNvSpPr>
          <p:nvPr/>
        </p:nvSpPr>
        <p:spPr bwMode="auto">
          <a:xfrm>
            <a:off x="2227263" y="2987675"/>
            <a:ext cx="428625" cy="206375"/>
          </a:xfrm>
          <a:prstGeom prst="rightArrow">
            <a:avLst>
              <a:gd name="adj1" fmla="val 50000"/>
              <a:gd name="adj2" fmla="val 103894"/>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eaLnBrk="0" hangingPunct="0"/>
            <a:endParaRPr lang="en-US">
              <a:solidFill>
                <a:schemeClr val="tx1"/>
              </a:solidFill>
            </a:endParaRPr>
          </a:p>
        </p:txBody>
      </p:sp>
      <p:sp>
        <p:nvSpPr>
          <p:cNvPr id="180250" name="AutoShape 27"/>
          <p:cNvSpPr>
            <a:spLocks noChangeArrowheads="1"/>
          </p:cNvSpPr>
          <p:nvPr/>
        </p:nvSpPr>
        <p:spPr bwMode="auto">
          <a:xfrm>
            <a:off x="2216150" y="3662363"/>
            <a:ext cx="427038" cy="206375"/>
          </a:xfrm>
          <a:prstGeom prst="rightArrow">
            <a:avLst>
              <a:gd name="adj1" fmla="val 50000"/>
              <a:gd name="adj2" fmla="val 103510"/>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eaLnBrk="0" hangingPunct="0"/>
            <a:endParaRPr lang="en-US">
              <a:solidFill>
                <a:schemeClr val="tx1"/>
              </a:solidFill>
            </a:endParaRPr>
          </a:p>
        </p:txBody>
      </p:sp>
      <p:sp>
        <p:nvSpPr>
          <p:cNvPr id="180251" name="AutoShape 28"/>
          <p:cNvSpPr>
            <a:spLocks noChangeArrowheads="1"/>
          </p:cNvSpPr>
          <p:nvPr/>
        </p:nvSpPr>
        <p:spPr bwMode="auto">
          <a:xfrm>
            <a:off x="2220913" y="4384675"/>
            <a:ext cx="428625" cy="206375"/>
          </a:xfrm>
          <a:prstGeom prst="rightArrow">
            <a:avLst>
              <a:gd name="adj1" fmla="val 50000"/>
              <a:gd name="adj2" fmla="val 103894"/>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eaLnBrk="0" hangingPunct="0"/>
            <a:endParaRPr lang="en-US">
              <a:solidFill>
                <a:schemeClr val="tx1"/>
              </a:solidFill>
            </a:endParaRPr>
          </a:p>
        </p:txBody>
      </p:sp>
      <p:sp>
        <p:nvSpPr>
          <p:cNvPr id="180252" name="AutoShape 29"/>
          <p:cNvSpPr>
            <a:spLocks noChangeArrowheads="1"/>
          </p:cNvSpPr>
          <p:nvPr/>
        </p:nvSpPr>
        <p:spPr bwMode="auto">
          <a:xfrm>
            <a:off x="2220913" y="5108575"/>
            <a:ext cx="428625" cy="206375"/>
          </a:xfrm>
          <a:prstGeom prst="rightArrow">
            <a:avLst>
              <a:gd name="adj1" fmla="val 50000"/>
              <a:gd name="adj2" fmla="val 103894"/>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eaLnBrk="0" hangingPunct="0"/>
            <a:endParaRPr lang="en-US">
              <a:solidFill>
                <a:schemeClr val="tx1"/>
              </a:solidFill>
            </a:endParaRPr>
          </a:p>
        </p:txBody>
      </p:sp>
      <p:sp>
        <p:nvSpPr>
          <p:cNvPr id="180253" name="AutoShape 30"/>
          <p:cNvSpPr>
            <a:spLocks noChangeArrowheads="1"/>
          </p:cNvSpPr>
          <p:nvPr/>
        </p:nvSpPr>
        <p:spPr bwMode="auto">
          <a:xfrm>
            <a:off x="2220913" y="5794375"/>
            <a:ext cx="428625" cy="206375"/>
          </a:xfrm>
          <a:prstGeom prst="rightArrow">
            <a:avLst>
              <a:gd name="adj1" fmla="val 50000"/>
              <a:gd name="adj2" fmla="val 103894"/>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eaLnBrk="0" hangingPunct="0"/>
            <a:endParaRPr lang="en-US">
              <a:solidFill>
                <a:schemeClr val="tx1"/>
              </a:solidFill>
            </a:endParaRPr>
          </a:p>
        </p:txBody>
      </p:sp>
      <p:sp>
        <p:nvSpPr>
          <p:cNvPr id="180254" name="AutoShape 31"/>
          <p:cNvSpPr>
            <a:spLocks noChangeArrowheads="1"/>
          </p:cNvSpPr>
          <p:nvPr/>
        </p:nvSpPr>
        <p:spPr bwMode="auto">
          <a:xfrm>
            <a:off x="2220913" y="6308725"/>
            <a:ext cx="428625" cy="206375"/>
          </a:xfrm>
          <a:prstGeom prst="rightArrow">
            <a:avLst>
              <a:gd name="adj1" fmla="val 50000"/>
              <a:gd name="adj2" fmla="val 103894"/>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eaLnBrk="0" hangingPunct="0"/>
            <a:endParaRPr lang="en-US">
              <a:solidFill>
                <a:schemeClr val="tx1"/>
              </a:solidFill>
            </a:endParaRPr>
          </a:p>
        </p:txBody>
      </p:sp>
      <p:sp>
        <p:nvSpPr>
          <p:cNvPr id="180255" name="AutoShape 32"/>
          <p:cNvSpPr>
            <a:spLocks noChangeArrowheads="1"/>
          </p:cNvSpPr>
          <p:nvPr/>
        </p:nvSpPr>
        <p:spPr bwMode="auto">
          <a:xfrm>
            <a:off x="3514725" y="3662363"/>
            <a:ext cx="427038" cy="206375"/>
          </a:xfrm>
          <a:prstGeom prst="rightArrow">
            <a:avLst>
              <a:gd name="adj1" fmla="val 50000"/>
              <a:gd name="adj2" fmla="val 103510"/>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eaLnBrk="0" hangingPunct="0"/>
            <a:endParaRPr lang="en-US">
              <a:solidFill>
                <a:schemeClr val="tx1"/>
              </a:solidFill>
            </a:endParaRPr>
          </a:p>
        </p:txBody>
      </p:sp>
      <p:sp>
        <p:nvSpPr>
          <p:cNvPr id="180256" name="Rectangle 33"/>
          <p:cNvSpPr>
            <a:spLocks noChangeArrowheads="1"/>
          </p:cNvSpPr>
          <p:nvPr/>
        </p:nvSpPr>
        <p:spPr bwMode="auto">
          <a:xfrm>
            <a:off x="8074025" y="3241675"/>
            <a:ext cx="996950" cy="1079500"/>
          </a:xfrm>
          <a:prstGeom prst="rect">
            <a:avLst/>
          </a:prstGeom>
          <a:noFill/>
          <a:ln w="25400">
            <a:solidFill>
              <a:schemeClr val="bg2"/>
            </a:solidFill>
            <a:miter lim="800000"/>
            <a:headEnd/>
            <a:tailEnd/>
          </a:ln>
        </p:spPr>
        <p:txBody>
          <a:bodyPr wrap="none" lIns="92075" tIns="46038" rIns="92075" bIns="46038" anchor="ctr"/>
          <a:lstStyle/>
          <a:p>
            <a:pPr defTabSz="762000" eaLnBrk="0" hangingPunct="0"/>
            <a:r>
              <a:rPr lang="en-US" sz="1300"/>
              <a:t>Our</a:t>
            </a:r>
          </a:p>
          <a:p>
            <a:pPr defTabSz="762000" eaLnBrk="0" hangingPunct="0"/>
            <a:r>
              <a:rPr lang="en-US" sz="1300"/>
              <a:t>objectives,</a:t>
            </a:r>
          </a:p>
          <a:p>
            <a:pPr defTabSz="762000" eaLnBrk="0" hangingPunct="0"/>
            <a:r>
              <a:rPr lang="en-US" sz="1300"/>
              <a:t>strategies</a:t>
            </a:r>
          </a:p>
          <a:p>
            <a:pPr defTabSz="762000" eaLnBrk="0" hangingPunct="0"/>
            <a:r>
              <a:rPr lang="en-US" sz="1300"/>
              <a:t>and plan</a:t>
            </a:r>
          </a:p>
          <a:p>
            <a:pPr defTabSz="762000" eaLnBrk="0" hangingPunct="0"/>
            <a:r>
              <a:rPr lang="en-US" sz="1300"/>
              <a:t>for T + 3</a:t>
            </a:r>
          </a:p>
        </p:txBody>
      </p:sp>
      <p:sp>
        <p:nvSpPr>
          <p:cNvPr id="180257" name="AutoShape 34"/>
          <p:cNvSpPr>
            <a:spLocks noChangeArrowheads="1"/>
          </p:cNvSpPr>
          <p:nvPr/>
        </p:nvSpPr>
        <p:spPr bwMode="auto">
          <a:xfrm>
            <a:off x="7654925" y="3652838"/>
            <a:ext cx="428625" cy="206375"/>
          </a:xfrm>
          <a:prstGeom prst="rightArrow">
            <a:avLst>
              <a:gd name="adj1" fmla="val 50000"/>
              <a:gd name="adj2" fmla="val 103894"/>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eaLnBrk="0" hangingPunct="0"/>
            <a:endParaRPr lang="en-US">
              <a:solidFill>
                <a:schemeClr val="tx1"/>
              </a:solidFill>
            </a:endParaRPr>
          </a:p>
        </p:txBody>
      </p:sp>
      <p:sp>
        <p:nvSpPr>
          <p:cNvPr id="180258" name="Oval 35"/>
          <p:cNvSpPr>
            <a:spLocks noChangeArrowheads="1"/>
          </p:cNvSpPr>
          <p:nvPr/>
        </p:nvSpPr>
        <p:spPr bwMode="auto">
          <a:xfrm>
            <a:off x="3979863" y="1146175"/>
            <a:ext cx="3609975" cy="5241925"/>
          </a:xfrm>
          <a:prstGeom prst="ellipse">
            <a:avLst/>
          </a:prstGeom>
          <a:noFill/>
          <a:ln w="25400">
            <a:solidFill>
              <a:schemeClr val="bg2"/>
            </a:solidFill>
            <a:round/>
            <a:headEnd/>
            <a:tailEnd/>
          </a:ln>
        </p:spPr>
        <p:txBody>
          <a:bodyPr wrap="none" anchor="ctr"/>
          <a:lstStyle/>
          <a:p>
            <a:pPr eaLnBrk="0" hangingPunct="0"/>
            <a:endParaRPr lang="en-US"/>
          </a:p>
        </p:txBody>
      </p:sp>
      <p:sp>
        <p:nvSpPr>
          <p:cNvPr id="180259" name="Oval 36"/>
          <p:cNvSpPr>
            <a:spLocks noChangeArrowheads="1"/>
          </p:cNvSpPr>
          <p:nvPr/>
        </p:nvSpPr>
        <p:spPr bwMode="auto">
          <a:xfrm>
            <a:off x="4051300" y="1246188"/>
            <a:ext cx="3467100" cy="5041900"/>
          </a:xfrm>
          <a:prstGeom prst="ellipse">
            <a:avLst/>
          </a:prstGeom>
          <a:noFill/>
          <a:ln w="25400">
            <a:solidFill>
              <a:schemeClr val="bg2"/>
            </a:solidFill>
            <a:round/>
            <a:headEnd/>
            <a:tailEnd/>
          </a:ln>
        </p:spPr>
        <p:txBody>
          <a:bodyPr wrap="none" anchor="ctr"/>
          <a:lstStyle/>
          <a:p>
            <a:pPr eaLnBrk="0" hangingPunct="0"/>
            <a:endParaRPr lang="en-US"/>
          </a:p>
        </p:txBody>
      </p:sp>
      <p:sp>
        <p:nvSpPr>
          <p:cNvPr id="180260" name="Rectangle 37"/>
          <p:cNvSpPr>
            <a:spLocks noChangeArrowheads="1"/>
          </p:cNvSpPr>
          <p:nvPr/>
        </p:nvSpPr>
        <p:spPr bwMode="auto">
          <a:xfrm>
            <a:off x="4897438" y="1917700"/>
            <a:ext cx="1672253" cy="585418"/>
          </a:xfrm>
          <a:prstGeom prst="rect">
            <a:avLst/>
          </a:prstGeom>
          <a:noFill/>
          <a:ln w="9525">
            <a:solidFill>
              <a:schemeClr val="bg2"/>
            </a:solidFill>
            <a:miter lim="800000"/>
            <a:headEnd/>
            <a:tailEnd/>
          </a:ln>
        </p:spPr>
        <p:txBody>
          <a:bodyPr wrap="none" lIns="92075" tIns="46038" rIns="92075" bIns="46038">
            <a:spAutoFit/>
          </a:bodyPr>
          <a:lstStyle/>
          <a:p>
            <a:pPr defTabSz="762000" eaLnBrk="0" hangingPunct="0"/>
            <a:r>
              <a:rPr lang="en-US" sz="1600" b="1"/>
              <a:t>The Applications</a:t>
            </a:r>
          </a:p>
          <a:p>
            <a:pPr defTabSz="762000" eaLnBrk="0" hangingPunct="0"/>
            <a:r>
              <a:rPr lang="en-US" sz="1600" b="1"/>
              <a:t>Portfolio Analysis</a:t>
            </a:r>
          </a:p>
        </p:txBody>
      </p:sp>
      <p:sp>
        <p:nvSpPr>
          <p:cNvPr id="180261" name="Rectangle 38"/>
          <p:cNvSpPr>
            <a:spLocks noChangeArrowheads="1"/>
          </p:cNvSpPr>
          <p:nvPr/>
        </p:nvSpPr>
        <p:spPr bwMode="auto">
          <a:xfrm>
            <a:off x="4284663" y="2770188"/>
            <a:ext cx="2155825" cy="2071687"/>
          </a:xfrm>
          <a:prstGeom prst="rect">
            <a:avLst/>
          </a:prstGeom>
          <a:noFill/>
          <a:ln w="25400">
            <a:solidFill>
              <a:schemeClr val="bg2"/>
            </a:solidFill>
            <a:miter lim="800000"/>
            <a:headEnd/>
            <a:tailEnd/>
          </a:ln>
        </p:spPr>
        <p:txBody>
          <a:bodyPr wrap="none" anchor="ctr"/>
          <a:lstStyle/>
          <a:p>
            <a:pPr eaLnBrk="0" hangingPunct="0"/>
            <a:endParaRPr lang="en-US"/>
          </a:p>
        </p:txBody>
      </p:sp>
      <p:sp>
        <p:nvSpPr>
          <p:cNvPr id="180262" name="Line 39"/>
          <p:cNvSpPr>
            <a:spLocks noChangeShapeType="1"/>
          </p:cNvSpPr>
          <p:nvPr/>
        </p:nvSpPr>
        <p:spPr bwMode="auto">
          <a:xfrm>
            <a:off x="4284663" y="3013075"/>
            <a:ext cx="2157412" cy="0"/>
          </a:xfrm>
          <a:prstGeom prst="line">
            <a:avLst/>
          </a:prstGeom>
          <a:noFill/>
          <a:ln w="12700">
            <a:solidFill>
              <a:schemeClr val="bg2"/>
            </a:solidFill>
            <a:round/>
            <a:headEnd type="none" w="sm" len="sm"/>
            <a:tailEnd type="none" w="sm" len="sm"/>
          </a:ln>
        </p:spPr>
        <p:txBody>
          <a:bodyPr wrap="none" anchor="ctr"/>
          <a:lstStyle/>
          <a:p>
            <a:endParaRPr lang="en-US"/>
          </a:p>
        </p:txBody>
      </p:sp>
      <p:sp>
        <p:nvSpPr>
          <p:cNvPr id="180263" name="Line 40"/>
          <p:cNvSpPr>
            <a:spLocks noChangeShapeType="1"/>
          </p:cNvSpPr>
          <p:nvPr/>
        </p:nvSpPr>
        <p:spPr bwMode="auto">
          <a:xfrm>
            <a:off x="4284663" y="3795713"/>
            <a:ext cx="2157412" cy="0"/>
          </a:xfrm>
          <a:prstGeom prst="line">
            <a:avLst/>
          </a:prstGeom>
          <a:noFill/>
          <a:ln w="12700">
            <a:solidFill>
              <a:schemeClr val="bg2"/>
            </a:solidFill>
            <a:round/>
            <a:headEnd type="none" w="sm" len="sm"/>
            <a:tailEnd type="none" w="sm" len="sm"/>
          </a:ln>
        </p:spPr>
        <p:txBody>
          <a:bodyPr wrap="none" anchor="ctr"/>
          <a:lstStyle/>
          <a:p>
            <a:endParaRPr lang="en-US"/>
          </a:p>
        </p:txBody>
      </p:sp>
      <p:sp>
        <p:nvSpPr>
          <p:cNvPr id="180264" name="Line 41"/>
          <p:cNvSpPr>
            <a:spLocks noChangeShapeType="1"/>
          </p:cNvSpPr>
          <p:nvPr/>
        </p:nvSpPr>
        <p:spPr bwMode="auto">
          <a:xfrm>
            <a:off x="4284663" y="4579938"/>
            <a:ext cx="2157412" cy="0"/>
          </a:xfrm>
          <a:prstGeom prst="line">
            <a:avLst/>
          </a:prstGeom>
          <a:noFill/>
          <a:ln w="12700">
            <a:solidFill>
              <a:schemeClr val="bg2"/>
            </a:solidFill>
            <a:round/>
            <a:headEnd type="none" w="sm" len="sm"/>
            <a:tailEnd type="none" w="sm" len="sm"/>
          </a:ln>
        </p:spPr>
        <p:txBody>
          <a:bodyPr wrap="none" anchor="ctr"/>
          <a:lstStyle/>
          <a:p>
            <a:endParaRPr lang="en-US"/>
          </a:p>
        </p:txBody>
      </p:sp>
      <p:sp>
        <p:nvSpPr>
          <p:cNvPr id="180265" name="Line 42"/>
          <p:cNvSpPr>
            <a:spLocks noChangeShapeType="1"/>
          </p:cNvSpPr>
          <p:nvPr/>
        </p:nvSpPr>
        <p:spPr bwMode="auto">
          <a:xfrm>
            <a:off x="5422900" y="2771775"/>
            <a:ext cx="0" cy="2071688"/>
          </a:xfrm>
          <a:prstGeom prst="line">
            <a:avLst/>
          </a:prstGeom>
          <a:noFill/>
          <a:ln w="12700">
            <a:solidFill>
              <a:schemeClr val="bg2"/>
            </a:solidFill>
            <a:round/>
            <a:headEnd type="none" w="sm" len="sm"/>
            <a:tailEnd type="none" w="sm" len="sm"/>
          </a:ln>
        </p:spPr>
        <p:txBody>
          <a:bodyPr wrap="none" anchor="ctr"/>
          <a:lstStyle/>
          <a:p>
            <a:endParaRPr lang="en-US"/>
          </a:p>
        </p:txBody>
      </p:sp>
      <p:sp>
        <p:nvSpPr>
          <p:cNvPr id="180266" name="Rectangle 43"/>
          <p:cNvSpPr>
            <a:spLocks noChangeArrowheads="1"/>
          </p:cNvSpPr>
          <p:nvPr/>
        </p:nvSpPr>
        <p:spPr bwMode="auto">
          <a:xfrm>
            <a:off x="4435475" y="2765425"/>
            <a:ext cx="729559" cy="277641"/>
          </a:xfrm>
          <a:prstGeom prst="rect">
            <a:avLst/>
          </a:prstGeom>
          <a:noFill/>
          <a:ln w="9525">
            <a:solidFill>
              <a:schemeClr val="bg2"/>
            </a:solidFill>
            <a:miter lim="800000"/>
            <a:headEnd/>
            <a:tailEnd/>
          </a:ln>
        </p:spPr>
        <p:txBody>
          <a:bodyPr wrap="none" lIns="92075" tIns="46038" rIns="92075" bIns="46038">
            <a:spAutoFit/>
          </a:bodyPr>
          <a:lstStyle/>
          <a:p>
            <a:pPr defTabSz="762000" eaLnBrk="0" hangingPunct="0"/>
            <a:r>
              <a:rPr lang="en-US" sz="1200"/>
              <a:t>Strategic</a:t>
            </a:r>
          </a:p>
        </p:txBody>
      </p:sp>
      <p:sp>
        <p:nvSpPr>
          <p:cNvPr id="180267" name="Rectangle 44"/>
          <p:cNvSpPr>
            <a:spLocks noChangeArrowheads="1"/>
          </p:cNvSpPr>
          <p:nvPr/>
        </p:nvSpPr>
        <p:spPr bwMode="auto">
          <a:xfrm>
            <a:off x="5345113" y="2765425"/>
            <a:ext cx="1064650" cy="277641"/>
          </a:xfrm>
          <a:prstGeom prst="rect">
            <a:avLst/>
          </a:prstGeom>
          <a:noFill/>
          <a:ln w="9525">
            <a:solidFill>
              <a:schemeClr val="bg2"/>
            </a:solidFill>
            <a:miter lim="800000"/>
            <a:headEnd/>
            <a:tailEnd/>
          </a:ln>
        </p:spPr>
        <p:txBody>
          <a:bodyPr wrap="none" lIns="92075" tIns="46038" rIns="92075" bIns="46038">
            <a:spAutoFit/>
          </a:bodyPr>
          <a:lstStyle/>
          <a:p>
            <a:pPr defTabSz="762000" eaLnBrk="0" hangingPunct="0"/>
            <a:r>
              <a:rPr lang="en-US" sz="1200"/>
              <a:t>High Potential</a:t>
            </a:r>
          </a:p>
        </p:txBody>
      </p:sp>
      <p:sp>
        <p:nvSpPr>
          <p:cNvPr id="180268" name="Rectangle 45"/>
          <p:cNvSpPr>
            <a:spLocks noChangeArrowheads="1"/>
          </p:cNvSpPr>
          <p:nvPr/>
        </p:nvSpPr>
        <p:spPr bwMode="auto">
          <a:xfrm>
            <a:off x="4219575" y="4591050"/>
            <a:ext cx="1182760" cy="277641"/>
          </a:xfrm>
          <a:prstGeom prst="rect">
            <a:avLst/>
          </a:prstGeom>
          <a:noFill/>
          <a:ln w="9525">
            <a:solidFill>
              <a:schemeClr val="bg2"/>
            </a:solidFill>
            <a:miter lim="800000"/>
            <a:headEnd/>
            <a:tailEnd/>
          </a:ln>
        </p:spPr>
        <p:txBody>
          <a:bodyPr wrap="none" lIns="92075" tIns="46038" rIns="92075" bIns="46038">
            <a:spAutoFit/>
          </a:bodyPr>
          <a:lstStyle/>
          <a:p>
            <a:pPr defTabSz="762000" eaLnBrk="0" hangingPunct="0"/>
            <a:r>
              <a:rPr lang="en-US" sz="1200"/>
              <a:t>Key Operational</a:t>
            </a:r>
          </a:p>
        </p:txBody>
      </p:sp>
      <p:sp>
        <p:nvSpPr>
          <p:cNvPr id="180269" name="Rectangle 46"/>
          <p:cNvSpPr>
            <a:spLocks noChangeArrowheads="1"/>
          </p:cNvSpPr>
          <p:nvPr/>
        </p:nvSpPr>
        <p:spPr bwMode="auto">
          <a:xfrm>
            <a:off x="5580063" y="4591050"/>
            <a:ext cx="682879" cy="277641"/>
          </a:xfrm>
          <a:prstGeom prst="rect">
            <a:avLst/>
          </a:prstGeom>
          <a:noFill/>
          <a:ln w="9525">
            <a:solidFill>
              <a:schemeClr val="bg2"/>
            </a:solidFill>
            <a:miter lim="800000"/>
            <a:headEnd/>
            <a:tailEnd/>
          </a:ln>
        </p:spPr>
        <p:txBody>
          <a:bodyPr wrap="none" lIns="92075" tIns="46038" rIns="92075" bIns="46038">
            <a:spAutoFit/>
          </a:bodyPr>
          <a:lstStyle/>
          <a:p>
            <a:pPr defTabSz="762000" eaLnBrk="0" hangingPunct="0"/>
            <a:r>
              <a:rPr lang="en-US" sz="1200"/>
              <a:t>Support</a:t>
            </a:r>
          </a:p>
        </p:txBody>
      </p:sp>
      <p:sp>
        <p:nvSpPr>
          <p:cNvPr id="180270" name="Rectangle 47"/>
          <p:cNvSpPr>
            <a:spLocks noChangeArrowheads="1"/>
          </p:cNvSpPr>
          <p:nvPr/>
        </p:nvSpPr>
        <p:spPr bwMode="auto">
          <a:xfrm>
            <a:off x="6477000" y="3135313"/>
            <a:ext cx="904671" cy="493085"/>
          </a:xfrm>
          <a:prstGeom prst="rect">
            <a:avLst/>
          </a:prstGeom>
          <a:noFill/>
          <a:ln w="9525">
            <a:solidFill>
              <a:schemeClr val="bg2"/>
            </a:solidFill>
            <a:miter lim="800000"/>
            <a:headEnd/>
            <a:tailEnd/>
          </a:ln>
        </p:spPr>
        <p:txBody>
          <a:bodyPr wrap="none" lIns="92075" tIns="46038" rIns="92075" bIns="46038">
            <a:spAutoFit/>
          </a:bodyPr>
          <a:lstStyle/>
          <a:p>
            <a:pPr defTabSz="762000" eaLnBrk="0" hangingPunct="0"/>
            <a:r>
              <a:rPr lang="en-US" sz="1300"/>
              <a:t>Gaining</a:t>
            </a:r>
          </a:p>
          <a:p>
            <a:pPr defTabSz="762000" eaLnBrk="0" hangingPunct="0"/>
            <a:r>
              <a:rPr lang="en-US" sz="1300"/>
              <a:t>Advantage</a:t>
            </a:r>
          </a:p>
        </p:txBody>
      </p:sp>
      <p:sp>
        <p:nvSpPr>
          <p:cNvPr id="180271" name="Rectangle 48"/>
          <p:cNvSpPr>
            <a:spLocks noChangeArrowheads="1"/>
          </p:cNvSpPr>
          <p:nvPr/>
        </p:nvSpPr>
        <p:spPr bwMode="auto">
          <a:xfrm>
            <a:off x="6381750" y="3930650"/>
            <a:ext cx="1095428" cy="493085"/>
          </a:xfrm>
          <a:prstGeom prst="rect">
            <a:avLst/>
          </a:prstGeom>
          <a:noFill/>
          <a:ln w="9525">
            <a:solidFill>
              <a:schemeClr val="bg2"/>
            </a:solidFill>
            <a:miter lim="800000"/>
            <a:headEnd/>
            <a:tailEnd/>
          </a:ln>
        </p:spPr>
        <p:txBody>
          <a:bodyPr wrap="none" lIns="92075" tIns="46038" rIns="92075" bIns="46038">
            <a:spAutoFit/>
          </a:bodyPr>
          <a:lstStyle/>
          <a:p>
            <a:pPr defTabSz="762000" eaLnBrk="0" hangingPunct="0"/>
            <a:r>
              <a:rPr lang="en-US" sz="1300"/>
              <a:t>Avoiding</a:t>
            </a:r>
          </a:p>
          <a:p>
            <a:pPr defTabSz="762000" eaLnBrk="0" hangingPunct="0"/>
            <a:r>
              <a:rPr lang="en-US" sz="1300"/>
              <a:t>Disadvantage</a:t>
            </a:r>
          </a:p>
        </p:txBody>
      </p:sp>
      <p:sp>
        <p:nvSpPr>
          <p:cNvPr id="49" name="Slide Number Placeholder 2"/>
          <p:cNvSpPr>
            <a:spLocks noGrp="1"/>
          </p:cNvSpPr>
          <p:nvPr>
            <p:ph type="sldNum" sz="quarter" idx="12"/>
          </p:nvPr>
        </p:nvSpPr>
        <p:spPr>
          <a:xfrm>
            <a:off x="8636000" y="6445250"/>
            <a:ext cx="444500" cy="365125"/>
          </a:xfrm>
        </p:spPr>
        <p:txBody>
          <a:bodyPr/>
          <a:lstStyle/>
          <a:p>
            <a:pPr>
              <a:defRPr/>
            </a:pPr>
            <a:fld id="{344BAFD0-F2D5-49B2-9B8A-FCB034903132}" type="slidenum">
              <a:rPr lang="en-US" sz="1200" smtClean="0">
                <a:solidFill>
                  <a:schemeClr val="tx1"/>
                </a:solidFill>
              </a:rPr>
              <a:pPr>
                <a:defRPr/>
              </a:pPr>
              <a:t>54</a:t>
            </a:fld>
            <a:endParaRPr lang="en-US" sz="1200" dirty="0">
              <a:solidFill>
                <a:schemeClr val="tx1"/>
              </a:solidFill>
            </a:endParaRPr>
          </a:p>
        </p:txBody>
      </p:sp>
    </p:spTree>
    <p:extLst>
      <p:ext uri="{BB962C8B-B14F-4D97-AF65-F5344CB8AC3E}">
        <p14:creationId xmlns:p14="http://schemas.microsoft.com/office/powerpoint/2010/main" val="2267010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en-US" smtClean="0"/>
              <a:t>The market understanding process</a:t>
            </a:r>
          </a:p>
        </p:txBody>
      </p:sp>
      <p:grpSp>
        <p:nvGrpSpPr>
          <p:cNvPr id="54275" name="Group 3"/>
          <p:cNvGrpSpPr>
            <a:grpSpLocks/>
          </p:cNvGrpSpPr>
          <p:nvPr/>
        </p:nvGrpSpPr>
        <p:grpSpPr bwMode="auto">
          <a:xfrm>
            <a:off x="930275" y="2979738"/>
            <a:ext cx="6988175" cy="1854200"/>
            <a:chOff x="428" y="3788"/>
            <a:chExt cx="2754" cy="971"/>
          </a:xfrm>
        </p:grpSpPr>
        <p:sp>
          <p:nvSpPr>
            <p:cNvPr id="54347" name="Line 4"/>
            <p:cNvSpPr>
              <a:spLocks noChangeShapeType="1"/>
            </p:cNvSpPr>
            <p:nvPr/>
          </p:nvSpPr>
          <p:spPr bwMode="auto">
            <a:xfrm rot="-5400000">
              <a:off x="1805" y="2411"/>
              <a:ext cx="0" cy="2754"/>
            </a:xfrm>
            <a:prstGeom prst="line">
              <a:avLst/>
            </a:prstGeom>
            <a:noFill/>
            <a:ln w="28575">
              <a:solidFill>
                <a:srgbClr val="0033CC"/>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en-GB"/>
            </a:p>
          </p:txBody>
        </p:sp>
        <p:sp>
          <p:nvSpPr>
            <p:cNvPr id="54348" name="Line 5"/>
            <p:cNvSpPr>
              <a:spLocks noChangeShapeType="1"/>
            </p:cNvSpPr>
            <p:nvPr/>
          </p:nvSpPr>
          <p:spPr bwMode="auto">
            <a:xfrm rot="-5400000">
              <a:off x="1805" y="2734"/>
              <a:ext cx="0" cy="2754"/>
            </a:xfrm>
            <a:prstGeom prst="line">
              <a:avLst/>
            </a:prstGeom>
            <a:noFill/>
            <a:ln w="28575">
              <a:solidFill>
                <a:srgbClr val="0033CC"/>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en-GB"/>
            </a:p>
          </p:txBody>
        </p:sp>
        <p:sp>
          <p:nvSpPr>
            <p:cNvPr id="54349" name="Line 6"/>
            <p:cNvSpPr>
              <a:spLocks noChangeShapeType="1"/>
            </p:cNvSpPr>
            <p:nvPr/>
          </p:nvSpPr>
          <p:spPr bwMode="auto">
            <a:xfrm rot="-5400000">
              <a:off x="1805" y="3382"/>
              <a:ext cx="0" cy="2754"/>
            </a:xfrm>
            <a:prstGeom prst="line">
              <a:avLst/>
            </a:prstGeom>
            <a:noFill/>
            <a:ln w="28575">
              <a:solidFill>
                <a:srgbClr val="0033CC"/>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en-GB"/>
            </a:p>
          </p:txBody>
        </p:sp>
        <p:sp>
          <p:nvSpPr>
            <p:cNvPr id="54350" name="Line 7"/>
            <p:cNvSpPr>
              <a:spLocks noChangeShapeType="1"/>
            </p:cNvSpPr>
            <p:nvPr/>
          </p:nvSpPr>
          <p:spPr bwMode="auto">
            <a:xfrm rot="-5400000">
              <a:off x="1805" y="3058"/>
              <a:ext cx="0" cy="2754"/>
            </a:xfrm>
            <a:prstGeom prst="line">
              <a:avLst/>
            </a:prstGeom>
            <a:noFill/>
            <a:ln w="28575">
              <a:solidFill>
                <a:srgbClr val="0033CC"/>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en-GB"/>
            </a:p>
          </p:txBody>
        </p:sp>
      </p:grpSp>
      <p:sp>
        <p:nvSpPr>
          <p:cNvPr id="54276" name="Text Box 8"/>
          <p:cNvSpPr txBox="1">
            <a:spLocks noChangeArrowheads="1"/>
          </p:cNvSpPr>
          <p:nvPr/>
        </p:nvSpPr>
        <p:spPr bwMode="auto">
          <a:xfrm>
            <a:off x="7927975" y="2741613"/>
            <a:ext cx="679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6600"/>
              </a:buClr>
              <a:buSzPct val="60000"/>
              <a:buFont typeface="Monotype Sorts" pitchFamily="2" charset="2"/>
              <a:buChar char="l"/>
              <a:defRPr sz="2400">
                <a:solidFill>
                  <a:schemeClr val="tx1"/>
                </a:solidFill>
                <a:latin typeface="Arial" charset="0"/>
              </a:defRPr>
            </a:lvl1pPr>
            <a:lvl2pPr marL="742950" indent="-285750">
              <a:spcBef>
                <a:spcPct val="20000"/>
              </a:spcBef>
              <a:buClr>
                <a:srgbClr val="FF6600"/>
              </a:buClr>
              <a:buChar char="–"/>
              <a:defRPr sz="2200">
                <a:solidFill>
                  <a:schemeClr val="tx1"/>
                </a:solidFill>
                <a:latin typeface="Arial" charset="0"/>
              </a:defRPr>
            </a:lvl2pPr>
            <a:lvl3pPr marL="1143000" indent="-228600">
              <a:spcBef>
                <a:spcPct val="20000"/>
              </a:spcBef>
              <a:buClr>
                <a:srgbClr val="FF6600"/>
              </a:buClr>
              <a:buChar char="•"/>
              <a:defRPr sz="2200">
                <a:solidFill>
                  <a:schemeClr val="tx1"/>
                </a:solidFill>
                <a:latin typeface="Arial" charset="0"/>
              </a:defRPr>
            </a:lvl3pPr>
            <a:lvl4pPr marL="1600200" indent="-228600">
              <a:spcBef>
                <a:spcPct val="20000"/>
              </a:spcBef>
              <a:buClr>
                <a:srgbClr val="FF6600"/>
              </a:buClr>
              <a:buChar char="–"/>
              <a:defRPr sz="2200">
                <a:solidFill>
                  <a:schemeClr val="tx1"/>
                </a:solidFill>
                <a:latin typeface="Arial" charset="0"/>
              </a:defRPr>
            </a:lvl4pPr>
            <a:lvl5pPr marL="2057400" indent="-228600">
              <a:spcBef>
                <a:spcPct val="20000"/>
              </a:spcBef>
              <a:buClr>
                <a:srgbClr val="FF6600"/>
              </a:buClr>
              <a:buChar char="•"/>
              <a:defRPr sz="2200">
                <a:solidFill>
                  <a:schemeClr val="tx1"/>
                </a:solidFill>
                <a:latin typeface="Arial" charset="0"/>
              </a:defRPr>
            </a:lvl5pPr>
            <a:lvl6pPr marL="2514600" indent="-228600" eaLnBrk="0" fontAlgn="base" hangingPunct="0">
              <a:spcBef>
                <a:spcPct val="20000"/>
              </a:spcBef>
              <a:spcAft>
                <a:spcPct val="0"/>
              </a:spcAft>
              <a:buClr>
                <a:srgbClr val="FF6600"/>
              </a:buClr>
              <a:buChar char="•"/>
              <a:defRPr sz="2200">
                <a:solidFill>
                  <a:schemeClr val="tx1"/>
                </a:solidFill>
                <a:latin typeface="Arial" charset="0"/>
              </a:defRPr>
            </a:lvl6pPr>
            <a:lvl7pPr marL="2971800" indent="-228600" eaLnBrk="0" fontAlgn="base" hangingPunct="0">
              <a:spcBef>
                <a:spcPct val="20000"/>
              </a:spcBef>
              <a:spcAft>
                <a:spcPct val="0"/>
              </a:spcAft>
              <a:buClr>
                <a:srgbClr val="FF6600"/>
              </a:buClr>
              <a:buChar char="•"/>
              <a:defRPr sz="2200">
                <a:solidFill>
                  <a:schemeClr val="tx1"/>
                </a:solidFill>
                <a:latin typeface="Arial" charset="0"/>
              </a:defRPr>
            </a:lvl7pPr>
            <a:lvl8pPr marL="3429000" indent="-228600" eaLnBrk="0" fontAlgn="base" hangingPunct="0">
              <a:spcBef>
                <a:spcPct val="20000"/>
              </a:spcBef>
              <a:spcAft>
                <a:spcPct val="0"/>
              </a:spcAft>
              <a:buClr>
                <a:srgbClr val="FF6600"/>
              </a:buClr>
              <a:buChar char="•"/>
              <a:defRPr sz="2200">
                <a:solidFill>
                  <a:schemeClr val="tx1"/>
                </a:solidFill>
                <a:latin typeface="Arial" charset="0"/>
              </a:defRPr>
            </a:lvl8pPr>
            <a:lvl9pPr marL="3886200" indent="-228600" eaLnBrk="0" fontAlgn="base" hangingPunct="0">
              <a:spcBef>
                <a:spcPct val="20000"/>
              </a:spcBef>
              <a:spcAft>
                <a:spcPct val="0"/>
              </a:spcAft>
              <a:buClr>
                <a:srgbClr val="FF6600"/>
              </a:buClr>
              <a:buChar char="•"/>
              <a:defRPr sz="2200">
                <a:solidFill>
                  <a:schemeClr val="tx1"/>
                </a:solidFill>
                <a:latin typeface="Arial" charset="0"/>
              </a:defRPr>
            </a:lvl9pPr>
          </a:lstStyle>
          <a:p>
            <a:pPr>
              <a:spcBef>
                <a:spcPct val="0"/>
              </a:spcBef>
              <a:buClrTx/>
              <a:buSzTx/>
              <a:buFontTx/>
              <a:buNone/>
            </a:pPr>
            <a:r>
              <a:rPr lang="en-GB" altLang="en-US" sz="1600" b="1"/>
              <a:t>KA A</a:t>
            </a:r>
          </a:p>
        </p:txBody>
      </p:sp>
      <p:sp>
        <p:nvSpPr>
          <p:cNvPr id="54277" name="Text Box 9"/>
          <p:cNvSpPr txBox="1">
            <a:spLocks noChangeArrowheads="1"/>
          </p:cNvSpPr>
          <p:nvPr/>
        </p:nvSpPr>
        <p:spPr bwMode="auto">
          <a:xfrm>
            <a:off x="7927975" y="3360738"/>
            <a:ext cx="679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6600"/>
              </a:buClr>
              <a:buSzPct val="60000"/>
              <a:buFont typeface="Monotype Sorts" pitchFamily="2" charset="2"/>
              <a:buChar char="l"/>
              <a:defRPr sz="2400">
                <a:solidFill>
                  <a:schemeClr val="tx1"/>
                </a:solidFill>
                <a:latin typeface="Arial" charset="0"/>
              </a:defRPr>
            </a:lvl1pPr>
            <a:lvl2pPr marL="742950" indent="-285750">
              <a:spcBef>
                <a:spcPct val="20000"/>
              </a:spcBef>
              <a:buClr>
                <a:srgbClr val="FF6600"/>
              </a:buClr>
              <a:buChar char="–"/>
              <a:defRPr sz="2200">
                <a:solidFill>
                  <a:schemeClr val="tx1"/>
                </a:solidFill>
                <a:latin typeface="Arial" charset="0"/>
              </a:defRPr>
            </a:lvl2pPr>
            <a:lvl3pPr marL="1143000" indent="-228600">
              <a:spcBef>
                <a:spcPct val="20000"/>
              </a:spcBef>
              <a:buClr>
                <a:srgbClr val="FF6600"/>
              </a:buClr>
              <a:buChar char="•"/>
              <a:defRPr sz="2200">
                <a:solidFill>
                  <a:schemeClr val="tx1"/>
                </a:solidFill>
                <a:latin typeface="Arial" charset="0"/>
              </a:defRPr>
            </a:lvl3pPr>
            <a:lvl4pPr marL="1600200" indent="-228600">
              <a:spcBef>
                <a:spcPct val="20000"/>
              </a:spcBef>
              <a:buClr>
                <a:srgbClr val="FF6600"/>
              </a:buClr>
              <a:buChar char="–"/>
              <a:defRPr sz="2200">
                <a:solidFill>
                  <a:schemeClr val="tx1"/>
                </a:solidFill>
                <a:latin typeface="Arial" charset="0"/>
              </a:defRPr>
            </a:lvl4pPr>
            <a:lvl5pPr marL="2057400" indent="-228600">
              <a:spcBef>
                <a:spcPct val="20000"/>
              </a:spcBef>
              <a:buClr>
                <a:srgbClr val="FF6600"/>
              </a:buClr>
              <a:buChar char="•"/>
              <a:defRPr sz="2200">
                <a:solidFill>
                  <a:schemeClr val="tx1"/>
                </a:solidFill>
                <a:latin typeface="Arial" charset="0"/>
              </a:defRPr>
            </a:lvl5pPr>
            <a:lvl6pPr marL="2514600" indent="-228600" eaLnBrk="0" fontAlgn="base" hangingPunct="0">
              <a:spcBef>
                <a:spcPct val="20000"/>
              </a:spcBef>
              <a:spcAft>
                <a:spcPct val="0"/>
              </a:spcAft>
              <a:buClr>
                <a:srgbClr val="FF6600"/>
              </a:buClr>
              <a:buChar char="•"/>
              <a:defRPr sz="2200">
                <a:solidFill>
                  <a:schemeClr val="tx1"/>
                </a:solidFill>
                <a:latin typeface="Arial" charset="0"/>
              </a:defRPr>
            </a:lvl6pPr>
            <a:lvl7pPr marL="2971800" indent="-228600" eaLnBrk="0" fontAlgn="base" hangingPunct="0">
              <a:spcBef>
                <a:spcPct val="20000"/>
              </a:spcBef>
              <a:spcAft>
                <a:spcPct val="0"/>
              </a:spcAft>
              <a:buClr>
                <a:srgbClr val="FF6600"/>
              </a:buClr>
              <a:buChar char="•"/>
              <a:defRPr sz="2200">
                <a:solidFill>
                  <a:schemeClr val="tx1"/>
                </a:solidFill>
                <a:latin typeface="Arial" charset="0"/>
              </a:defRPr>
            </a:lvl7pPr>
            <a:lvl8pPr marL="3429000" indent="-228600" eaLnBrk="0" fontAlgn="base" hangingPunct="0">
              <a:spcBef>
                <a:spcPct val="20000"/>
              </a:spcBef>
              <a:spcAft>
                <a:spcPct val="0"/>
              </a:spcAft>
              <a:buClr>
                <a:srgbClr val="FF6600"/>
              </a:buClr>
              <a:buChar char="•"/>
              <a:defRPr sz="2200">
                <a:solidFill>
                  <a:schemeClr val="tx1"/>
                </a:solidFill>
                <a:latin typeface="Arial" charset="0"/>
              </a:defRPr>
            </a:lvl8pPr>
            <a:lvl9pPr marL="3886200" indent="-228600" eaLnBrk="0" fontAlgn="base" hangingPunct="0">
              <a:spcBef>
                <a:spcPct val="20000"/>
              </a:spcBef>
              <a:spcAft>
                <a:spcPct val="0"/>
              </a:spcAft>
              <a:buClr>
                <a:srgbClr val="FF6600"/>
              </a:buClr>
              <a:buChar char="•"/>
              <a:defRPr sz="2200">
                <a:solidFill>
                  <a:schemeClr val="tx1"/>
                </a:solidFill>
                <a:latin typeface="Arial" charset="0"/>
              </a:defRPr>
            </a:lvl9pPr>
          </a:lstStyle>
          <a:p>
            <a:pPr>
              <a:spcBef>
                <a:spcPct val="0"/>
              </a:spcBef>
              <a:buClrTx/>
              <a:buSzTx/>
              <a:buFontTx/>
              <a:buNone/>
            </a:pPr>
            <a:r>
              <a:rPr lang="en-GB" altLang="en-US" sz="1600" b="1"/>
              <a:t>KA B</a:t>
            </a:r>
          </a:p>
        </p:txBody>
      </p:sp>
      <p:sp>
        <p:nvSpPr>
          <p:cNvPr id="54278" name="Text Box 10"/>
          <p:cNvSpPr txBox="1">
            <a:spLocks noChangeArrowheads="1"/>
          </p:cNvSpPr>
          <p:nvPr/>
        </p:nvSpPr>
        <p:spPr bwMode="auto">
          <a:xfrm>
            <a:off x="7927975" y="3981450"/>
            <a:ext cx="679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6600"/>
              </a:buClr>
              <a:buSzPct val="60000"/>
              <a:buFont typeface="Monotype Sorts" pitchFamily="2" charset="2"/>
              <a:buChar char="l"/>
              <a:defRPr sz="2400">
                <a:solidFill>
                  <a:schemeClr val="tx1"/>
                </a:solidFill>
                <a:latin typeface="Arial" charset="0"/>
              </a:defRPr>
            </a:lvl1pPr>
            <a:lvl2pPr marL="742950" indent="-285750">
              <a:spcBef>
                <a:spcPct val="20000"/>
              </a:spcBef>
              <a:buClr>
                <a:srgbClr val="FF6600"/>
              </a:buClr>
              <a:buChar char="–"/>
              <a:defRPr sz="2200">
                <a:solidFill>
                  <a:schemeClr val="tx1"/>
                </a:solidFill>
                <a:latin typeface="Arial" charset="0"/>
              </a:defRPr>
            </a:lvl2pPr>
            <a:lvl3pPr marL="1143000" indent="-228600">
              <a:spcBef>
                <a:spcPct val="20000"/>
              </a:spcBef>
              <a:buClr>
                <a:srgbClr val="FF6600"/>
              </a:buClr>
              <a:buChar char="•"/>
              <a:defRPr sz="2200">
                <a:solidFill>
                  <a:schemeClr val="tx1"/>
                </a:solidFill>
                <a:latin typeface="Arial" charset="0"/>
              </a:defRPr>
            </a:lvl3pPr>
            <a:lvl4pPr marL="1600200" indent="-228600">
              <a:spcBef>
                <a:spcPct val="20000"/>
              </a:spcBef>
              <a:buClr>
                <a:srgbClr val="FF6600"/>
              </a:buClr>
              <a:buChar char="–"/>
              <a:defRPr sz="2200">
                <a:solidFill>
                  <a:schemeClr val="tx1"/>
                </a:solidFill>
                <a:latin typeface="Arial" charset="0"/>
              </a:defRPr>
            </a:lvl4pPr>
            <a:lvl5pPr marL="2057400" indent="-228600">
              <a:spcBef>
                <a:spcPct val="20000"/>
              </a:spcBef>
              <a:buClr>
                <a:srgbClr val="FF6600"/>
              </a:buClr>
              <a:buChar char="•"/>
              <a:defRPr sz="2200">
                <a:solidFill>
                  <a:schemeClr val="tx1"/>
                </a:solidFill>
                <a:latin typeface="Arial" charset="0"/>
              </a:defRPr>
            </a:lvl5pPr>
            <a:lvl6pPr marL="2514600" indent="-228600" eaLnBrk="0" fontAlgn="base" hangingPunct="0">
              <a:spcBef>
                <a:spcPct val="20000"/>
              </a:spcBef>
              <a:spcAft>
                <a:spcPct val="0"/>
              </a:spcAft>
              <a:buClr>
                <a:srgbClr val="FF6600"/>
              </a:buClr>
              <a:buChar char="•"/>
              <a:defRPr sz="2200">
                <a:solidFill>
                  <a:schemeClr val="tx1"/>
                </a:solidFill>
                <a:latin typeface="Arial" charset="0"/>
              </a:defRPr>
            </a:lvl6pPr>
            <a:lvl7pPr marL="2971800" indent="-228600" eaLnBrk="0" fontAlgn="base" hangingPunct="0">
              <a:spcBef>
                <a:spcPct val="20000"/>
              </a:spcBef>
              <a:spcAft>
                <a:spcPct val="0"/>
              </a:spcAft>
              <a:buClr>
                <a:srgbClr val="FF6600"/>
              </a:buClr>
              <a:buChar char="•"/>
              <a:defRPr sz="2200">
                <a:solidFill>
                  <a:schemeClr val="tx1"/>
                </a:solidFill>
                <a:latin typeface="Arial" charset="0"/>
              </a:defRPr>
            </a:lvl7pPr>
            <a:lvl8pPr marL="3429000" indent="-228600" eaLnBrk="0" fontAlgn="base" hangingPunct="0">
              <a:spcBef>
                <a:spcPct val="20000"/>
              </a:spcBef>
              <a:spcAft>
                <a:spcPct val="0"/>
              </a:spcAft>
              <a:buClr>
                <a:srgbClr val="FF6600"/>
              </a:buClr>
              <a:buChar char="•"/>
              <a:defRPr sz="2200">
                <a:solidFill>
                  <a:schemeClr val="tx1"/>
                </a:solidFill>
                <a:latin typeface="Arial" charset="0"/>
              </a:defRPr>
            </a:lvl8pPr>
            <a:lvl9pPr marL="3886200" indent="-228600" eaLnBrk="0" fontAlgn="base" hangingPunct="0">
              <a:spcBef>
                <a:spcPct val="20000"/>
              </a:spcBef>
              <a:spcAft>
                <a:spcPct val="0"/>
              </a:spcAft>
              <a:buClr>
                <a:srgbClr val="FF6600"/>
              </a:buClr>
              <a:buChar char="•"/>
              <a:defRPr sz="2200">
                <a:solidFill>
                  <a:schemeClr val="tx1"/>
                </a:solidFill>
                <a:latin typeface="Arial" charset="0"/>
              </a:defRPr>
            </a:lvl9pPr>
          </a:lstStyle>
          <a:p>
            <a:pPr>
              <a:spcBef>
                <a:spcPct val="0"/>
              </a:spcBef>
              <a:buClrTx/>
              <a:buSzTx/>
              <a:buFontTx/>
              <a:buNone/>
            </a:pPr>
            <a:r>
              <a:rPr lang="en-GB" altLang="en-US" sz="1600" b="1"/>
              <a:t>KA C</a:t>
            </a:r>
          </a:p>
        </p:txBody>
      </p:sp>
      <p:sp>
        <p:nvSpPr>
          <p:cNvPr id="54279" name="Text Box 11"/>
          <p:cNvSpPr txBox="1">
            <a:spLocks noChangeArrowheads="1"/>
          </p:cNvSpPr>
          <p:nvPr/>
        </p:nvSpPr>
        <p:spPr bwMode="auto">
          <a:xfrm>
            <a:off x="7927975" y="4597400"/>
            <a:ext cx="679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6600"/>
              </a:buClr>
              <a:buSzPct val="60000"/>
              <a:buFont typeface="Monotype Sorts" pitchFamily="2" charset="2"/>
              <a:buChar char="l"/>
              <a:defRPr sz="2400">
                <a:solidFill>
                  <a:schemeClr val="tx1"/>
                </a:solidFill>
                <a:latin typeface="Arial" charset="0"/>
              </a:defRPr>
            </a:lvl1pPr>
            <a:lvl2pPr marL="742950" indent="-285750">
              <a:spcBef>
                <a:spcPct val="20000"/>
              </a:spcBef>
              <a:buClr>
                <a:srgbClr val="FF6600"/>
              </a:buClr>
              <a:buChar char="–"/>
              <a:defRPr sz="2200">
                <a:solidFill>
                  <a:schemeClr val="tx1"/>
                </a:solidFill>
                <a:latin typeface="Arial" charset="0"/>
              </a:defRPr>
            </a:lvl2pPr>
            <a:lvl3pPr marL="1143000" indent="-228600">
              <a:spcBef>
                <a:spcPct val="20000"/>
              </a:spcBef>
              <a:buClr>
                <a:srgbClr val="FF6600"/>
              </a:buClr>
              <a:buChar char="•"/>
              <a:defRPr sz="2200">
                <a:solidFill>
                  <a:schemeClr val="tx1"/>
                </a:solidFill>
                <a:latin typeface="Arial" charset="0"/>
              </a:defRPr>
            </a:lvl3pPr>
            <a:lvl4pPr marL="1600200" indent="-228600">
              <a:spcBef>
                <a:spcPct val="20000"/>
              </a:spcBef>
              <a:buClr>
                <a:srgbClr val="FF6600"/>
              </a:buClr>
              <a:buChar char="–"/>
              <a:defRPr sz="2200">
                <a:solidFill>
                  <a:schemeClr val="tx1"/>
                </a:solidFill>
                <a:latin typeface="Arial" charset="0"/>
              </a:defRPr>
            </a:lvl4pPr>
            <a:lvl5pPr marL="2057400" indent="-228600">
              <a:spcBef>
                <a:spcPct val="20000"/>
              </a:spcBef>
              <a:buClr>
                <a:srgbClr val="FF6600"/>
              </a:buClr>
              <a:buChar char="•"/>
              <a:defRPr sz="2200">
                <a:solidFill>
                  <a:schemeClr val="tx1"/>
                </a:solidFill>
                <a:latin typeface="Arial" charset="0"/>
              </a:defRPr>
            </a:lvl5pPr>
            <a:lvl6pPr marL="2514600" indent="-228600" eaLnBrk="0" fontAlgn="base" hangingPunct="0">
              <a:spcBef>
                <a:spcPct val="20000"/>
              </a:spcBef>
              <a:spcAft>
                <a:spcPct val="0"/>
              </a:spcAft>
              <a:buClr>
                <a:srgbClr val="FF6600"/>
              </a:buClr>
              <a:buChar char="•"/>
              <a:defRPr sz="2200">
                <a:solidFill>
                  <a:schemeClr val="tx1"/>
                </a:solidFill>
                <a:latin typeface="Arial" charset="0"/>
              </a:defRPr>
            </a:lvl6pPr>
            <a:lvl7pPr marL="2971800" indent="-228600" eaLnBrk="0" fontAlgn="base" hangingPunct="0">
              <a:spcBef>
                <a:spcPct val="20000"/>
              </a:spcBef>
              <a:spcAft>
                <a:spcPct val="0"/>
              </a:spcAft>
              <a:buClr>
                <a:srgbClr val="FF6600"/>
              </a:buClr>
              <a:buChar char="•"/>
              <a:defRPr sz="2200">
                <a:solidFill>
                  <a:schemeClr val="tx1"/>
                </a:solidFill>
                <a:latin typeface="Arial" charset="0"/>
              </a:defRPr>
            </a:lvl7pPr>
            <a:lvl8pPr marL="3429000" indent="-228600" eaLnBrk="0" fontAlgn="base" hangingPunct="0">
              <a:spcBef>
                <a:spcPct val="20000"/>
              </a:spcBef>
              <a:spcAft>
                <a:spcPct val="0"/>
              </a:spcAft>
              <a:buClr>
                <a:srgbClr val="FF6600"/>
              </a:buClr>
              <a:buChar char="•"/>
              <a:defRPr sz="2200">
                <a:solidFill>
                  <a:schemeClr val="tx1"/>
                </a:solidFill>
                <a:latin typeface="Arial" charset="0"/>
              </a:defRPr>
            </a:lvl8pPr>
            <a:lvl9pPr marL="3886200" indent="-228600" eaLnBrk="0" fontAlgn="base" hangingPunct="0">
              <a:spcBef>
                <a:spcPct val="20000"/>
              </a:spcBef>
              <a:spcAft>
                <a:spcPct val="0"/>
              </a:spcAft>
              <a:buClr>
                <a:srgbClr val="FF6600"/>
              </a:buClr>
              <a:buChar char="•"/>
              <a:defRPr sz="2200">
                <a:solidFill>
                  <a:schemeClr val="tx1"/>
                </a:solidFill>
                <a:latin typeface="Arial" charset="0"/>
              </a:defRPr>
            </a:lvl9pPr>
          </a:lstStyle>
          <a:p>
            <a:pPr>
              <a:spcBef>
                <a:spcPct val="0"/>
              </a:spcBef>
              <a:buClrTx/>
              <a:buSzTx/>
              <a:buFontTx/>
              <a:buNone/>
            </a:pPr>
            <a:r>
              <a:rPr lang="en-GB" altLang="en-US" sz="1600" b="1"/>
              <a:t>KA D</a:t>
            </a:r>
          </a:p>
        </p:txBody>
      </p:sp>
      <p:sp>
        <p:nvSpPr>
          <p:cNvPr id="54280" name="Text Box 12"/>
          <p:cNvSpPr txBox="1">
            <a:spLocks noChangeArrowheads="1"/>
          </p:cNvSpPr>
          <p:nvPr/>
        </p:nvSpPr>
        <p:spPr bwMode="auto">
          <a:xfrm>
            <a:off x="8118475" y="4987925"/>
            <a:ext cx="5572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6600"/>
              </a:buClr>
              <a:buSzPct val="60000"/>
              <a:buFont typeface="Monotype Sorts" pitchFamily="2" charset="2"/>
              <a:buChar char="l"/>
              <a:defRPr sz="2400">
                <a:solidFill>
                  <a:schemeClr val="tx1"/>
                </a:solidFill>
                <a:latin typeface="Arial" charset="0"/>
              </a:defRPr>
            </a:lvl1pPr>
            <a:lvl2pPr marL="742950" indent="-285750">
              <a:spcBef>
                <a:spcPct val="20000"/>
              </a:spcBef>
              <a:buClr>
                <a:srgbClr val="FF6600"/>
              </a:buClr>
              <a:buChar char="–"/>
              <a:defRPr sz="2200">
                <a:solidFill>
                  <a:schemeClr val="tx1"/>
                </a:solidFill>
                <a:latin typeface="Arial" charset="0"/>
              </a:defRPr>
            </a:lvl2pPr>
            <a:lvl3pPr marL="1143000" indent="-228600">
              <a:spcBef>
                <a:spcPct val="20000"/>
              </a:spcBef>
              <a:buClr>
                <a:srgbClr val="FF6600"/>
              </a:buClr>
              <a:buChar char="•"/>
              <a:defRPr sz="2200">
                <a:solidFill>
                  <a:schemeClr val="tx1"/>
                </a:solidFill>
                <a:latin typeface="Arial" charset="0"/>
              </a:defRPr>
            </a:lvl3pPr>
            <a:lvl4pPr marL="1600200" indent="-228600">
              <a:spcBef>
                <a:spcPct val="20000"/>
              </a:spcBef>
              <a:buClr>
                <a:srgbClr val="FF6600"/>
              </a:buClr>
              <a:buChar char="–"/>
              <a:defRPr sz="2200">
                <a:solidFill>
                  <a:schemeClr val="tx1"/>
                </a:solidFill>
                <a:latin typeface="Arial" charset="0"/>
              </a:defRPr>
            </a:lvl4pPr>
            <a:lvl5pPr marL="2057400" indent="-228600">
              <a:spcBef>
                <a:spcPct val="20000"/>
              </a:spcBef>
              <a:buClr>
                <a:srgbClr val="FF6600"/>
              </a:buClr>
              <a:buChar char="•"/>
              <a:defRPr sz="2200">
                <a:solidFill>
                  <a:schemeClr val="tx1"/>
                </a:solidFill>
                <a:latin typeface="Arial" charset="0"/>
              </a:defRPr>
            </a:lvl5pPr>
            <a:lvl6pPr marL="2514600" indent="-228600" eaLnBrk="0" fontAlgn="base" hangingPunct="0">
              <a:spcBef>
                <a:spcPct val="20000"/>
              </a:spcBef>
              <a:spcAft>
                <a:spcPct val="0"/>
              </a:spcAft>
              <a:buClr>
                <a:srgbClr val="FF6600"/>
              </a:buClr>
              <a:buChar char="•"/>
              <a:defRPr sz="2200">
                <a:solidFill>
                  <a:schemeClr val="tx1"/>
                </a:solidFill>
                <a:latin typeface="Arial" charset="0"/>
              </a:defRPr>
            </a:lvl6pPr>
            <a:lvl7pPr marL="2971800" indent="-228600" eaLnBrk="0" fontAlgn="base" hangingPunct="0">
              <a:spcBef>
                <a:spcPct val="20000"/>
              </a:spcBef>
              <a:spcAft>
                <a:spcPct val="0"/>
              </a:spcAft>
              <a:buClr>
                <a:srgbClr val="FF6600"/>
              </a:buClr>
              <a:buChar char="•"/>
              <a:defRPr sz="2200">
                <a:solidFill>
                  <a:schemeClr val="tx1"/>
                </a:solidFill>
                <a:latin typeface="Arial" charset="0"/>
              </a:defRPr>
            </a:lvl7pPr>
            <a:lvl8pPr marL="3429000" indent="-228600" eaLnBrk="0" fontAlgn="base" hangingPunct="0">
              <a:spcBef>
                <a:spcPct val="20000"/>
              </a:spcBef>
              <a:spcAft>
                <a:spcPct val="0"/>
              </a:spcAft>
              <a:buClr>
                <a:srgbClr val="FF6600"/>
              </a:buClr>
              <a:buChar char="•"/>
              <a:defRPr sz="2200">
                <a:solidFill>
                  <a:schemeClr val="tx1"/>
                </a:solidFill>
                <a:latin typeface="Arial" charset="0"/>
              </a:defRPr>
            </a:lvl8pPr>
            <a:lvl9pPr marL="3886200" indent="-228600" eaLnBrk="0" fontAlgn="base" hangingPunct="0">
              <a:spcBef>
                <a:spcPct val="20000"/>
              </a:spcBef>
              <a:spcAft>
                <a:spcPct val="0"/>
              </a:spcAft>
              <a:buClr>
                <a:srgbClr val="FF6600"/>
              </a:buClr>
              <a:buChar char="•"/>
              <a:defRPr sz="2200">
                <a:solidFill>
                  <a:schemeClr val="tx1"/>
                </a:solidFill>
                <a:latin typeface="Arial" charset="0"/>
              </a:defRPr>
            </a:lvl9pPr>
          </a:lstStyle>
          <a:p>
            <a:pPr>
              <a:spcBef>
                <a:spcPct val="0"/>
              </a:spcBef>
              <a:buClrTx/>
              <a:buSzTx/>
              <a:buFontTx/>
              <a:buNone/>
            </a:pPr>
            <a:r>
              <a:rPr lang="en-GB" altLang="en-US" sz="1600" b="1"/>
              <a:t>Etc.</a:t>
            </a:r>
          </a:p>
        </p:txBody>
      </p:sp>
      <p:sp>
        <p:nvSpPr>
          <p:cNvPr id="54281" name="Line 13"/>
          <p:cNvSpPr>
            <a:spLocks noChangeShapeType="1"/>
          </p:cNvSpPr>
          <p:nvPr/>
        </p:nvSpPr>
        <p:spPr bwMode="auto">
          <a:xfrm>
            <a:off x="1373188" y="2540000"/>
            <a:ext cx="0" cy="2922588"/>
          </a:xfrm>
          <a:prstGeom prst="line">
            <a:avLst/>
          </a:prstGeom>
          <a:noFill/>
          <a:ln w="28575">
            <a:solidFill>
              <a:srgbClr val="0033CC"/>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en-GB"/>
          </a:p>
        </p:txBody>
      </p:sp>
      <p:sp>
        <p:nvSpPr>
          <p:cNvPr id="54282" name="Oval 14"/>
          <p:cNvSpPr>
            <a:spLocks noChangeArrowheads="1"/>
          </p:cNvSpPr>
          <p:nvPr/>
        </p:nvSpPr>
        <p:spPr bwMode="auto">
          <a:xfrm>
            <a:off x="1230313" y="2820988"/>
            <a:ext cx="284162" cy="27463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FF6600"/>
              </a:buClr>
              <a:buSzPct val="60000"/>
              <a:buFont typeface="Monotype Sorts" pitchFamily="2" charset="2"/>
              <a:buChar char="l"/>
              <a:defRPr sz="2400">
                <a:solidFill>
                  <a:schemeClr val="tx1"/>
                </a:solidFill>
                <a:latin typeface="Arial" charset="0"/>
              </a:defRPr>
            </a:lvl1pPr>
            <a:lvl2pPr marL="742950" indent="-285750">
              <a:spcBef>
                <a:spcPct val="20000"/>
              </a:spcBef>
              <a:buClr>
                <a:srgbClr val="FF6600"/>
              </a:buClr>
              <a:buChar char="–"/>
              <a:defRPr sz="2200">
                <a:solidFill>
                  <a:schemeClr val="tx1"/>
                </a:solidFill>
                <a:latin typeface="Arial" charset="0"/>
              </a:defRPr>
            </a:lvl2pPr>
            <a:lvl3pPr marL="1143000" indent="-228600">
              <a:spcBef>
                <a:spcPct val="20000"/>
              </a:spcBef>
              <a:buClr>
                <a:srgbClr val="FF6600"/>
              </a:buClr>
              <a:buChar char="•"/>
              <a:defRPr sz="2200">
                <a:solidFill>
                  <a:schemeClr val="tx1"/>
                </a:solidFill>
                <a:latin typeface="Arial" charset="0"/>
              </a:defRPr>
            </a:lvl3pPr>
            <a:lvl4pPr marL="1600200" indent="-228600">
              <a:spcBef>
                <a:spcPct val="20000"/>
              </a:spcBef>
              <a:buClr>
                <a:srgbClr val="FF6600"/>
              </a:buClr>
              <a:buChar char="–"/>
              <a:defRPr sz="2200">
                <a:solidFill>
                  <a:schemeClr val="tx1"/>
                </a:solidFill>
                <a:latin typeface="Arial" charset="0"/>
              </a:defRPr>
            </a:lvl4pPr>
            <a:lvl5pPr marL="2057400" indent="-228600">
              <a:spcBef>
                <a:spcPct val="20000"/>
              </a:spcBef>
              <a:buClr>
                <a:srgbClr val="FF6600"/>
              </a:buClr>
              <a:buChar char="•"/>
              <a:defRPr sz="2200">
                <a:solidFill>
                  <a:schemeClr val="tx1"/>
                </a:solidFill>
                <a:latin typeface="Arial" charset="0"/>
              </a:defRPr>
            </a:lvl5pPr>
            <a:lvl6pPr marL="2514600" indent="-228600" eaLnBrk="0" fontAlgn="base" hangingPunct="0">
              <a:spcBef>
                <a:spcPct val="20000"/>
              </a:spcBef>
              <a:spcAft>
                <a:spcPct val="0"/>
              </a:spcAft>
              <a:buClr>
                <a:srgbClr val="FF6600"/>
              </a:buClr>
              <a:buChar char="•"/>
              <a:defRPr sz="2200">
                <a:solidFill>
                  <a:schemeClr val="tx1"/>
                </a:solidFill>
                <a:latin typeface="Arial" charset="0"/>
              </a:defRPr>
            </a:lvl6pPr>
            <a:lvl7pPr marL="2971800" indent="-228600" eaLnBrk="0" fontAlgn="base" hangingPunct="0">
              <a:spcBef>
                <a:spcPct val="20000"/>
              </a:spcBef>
              <a:spcAft>
                <a:spcPct val="0"/>
              </a:spcAft>
              <a:buClr>
                <a:srgbClr val="FF6600"/>
              </a:buClr>
              <a:buChar char="•"/>
              <a:defRPr sz="2200">
                <a:solidFill>
                  <a:schemeClr val="tx1"/>
                </a:solidFill>
                <a:latin typeface="Arial" charset="0"/>
              </a:defRPr>
            </a:lvl7pPr>
            <a:lvl8pPr marL="3429000" indent="-228600" eaLnBrk="0" fontAlgn="base" hangingPunct="0">
              <a:spcBef>
                <a:spcPct val="20000"/>
              </a:spcBef>
              <a:spcAft>
                <a:spcPct val="0"/>
              </a:spcAft>
              <a:buClr>
                <a:srgbClr val="FF6600"/>
              </a:buClr>
              <a:buChar char="•"/>
              <a:defRPr sz="2200">
                <a:solidFill>
                  <a:schemeClr val="tx1"/>
                </a:solidFill>
                <a:latin typeface="Arial" charset="0"/>
              </a:defRPr>
            </a:lvl8pPr>
            <a:lvl9pPr marL="3886200" indent="-228600" eaLnBrk="0" fontAlgn="base" hangingPunct="0">
              <a:spcBef>
                <a:spcPct val="20000"/>
              </a:spcBef>
              <a:spcAft>
                <a:spcPct val="0"/>
              </a:spcAft>
              <a:buClr>
                <a:srgbClr val="FF6600"/>
              </a:buClr>
              <a:buChar char="•"/>
              <a:defRPr sz="2200">
                <a:solidFill>
                  <a:schemeClr val="tx1"/>
                </a:solidFill>
                <a:latin typeface="Arial" charset="0"/>
              </a:defRPr>
            </a:lvl9pPr>
          </a:lstStyle>
          <a:p>
            <a:pPr>
              <a:spcBef>
                <a:spcPct val="0"/>
              </a:spcBef>
              <a:buClrTx/>
              <a:buSzTx/>
              <a:buFontTx/>
              <a:buNone/>
            </a:pPr>
            <a:endParaRPr lang="en-US" altLang="en-US"/>
          </a:p>
        </p:txBody>
      </p:sp>
      <p:sp>
        <p:nvSpPr>
          <p:cNvPr id="54283" name="Oval 15"/>
          <p:cNvSpPr>
            <a:spLocks noChangeArrowheads="1"/>
          </p:cNvSpPr>
          <p:nvPr/>
        </p:nvSpPr>
        <p:spPr bwMode="auto">
          <a:xfrm>
            <a:off x="1230313" y="3451225"/>
            <a:ext cx="284162" cy="27463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FF6600"/>
              </a:buClr>
              <a:buSzPct val="60000"/>
              <a:buFont typeface="Monotype Sorts" pitchFamily="2" charset="2"/>
              <a:buChar char="l"/>
              <a:defRPr sz="2400">
                <a:solidFill>
                  <a:schemeClr val="tx1"/>
                </a:solidFill>
                <a:latin typeface="Arial" charset="0"/>
              </a:defRPr>
            </a:lvl1pPr>
            <a:lvl2pPr marL="742950" indent="-285750">
              <a:spcBef>
                <a:spcPct val="20000"/>
              </a:spcBef>
              <a:buClr>
                <a:srgbClr val="FF6600"/>
              </a:buClr>
              <a:buChar char="–"/>
              <a:defRPr sz="2200">
                <a:solidFill>
                  <a:schemeClr val="tx1"/>
                </a:solidFill>
                <a:latin typeface="Arial" charset="0"/>
              </a:defRPr>
            </a:lvl2pPr>
            <a:lvl3pPr marL="1143000" indent="-228600">
              <a:spcBef>
                <a:spcPct val="20000"/>
              </a:spcBef>
              <a:buClr>
                <a:srgbClr val="FF6600"/>
              </a:buClr>
              <a:buChar char="•"/>
              <a:defRPr sz="2200">
                <a:solidFill>
                  <a:schemeClr val="tx1"/>
                </a:solidFill>
                <a:latin typeface="Arial" charset="0"/>
              </a:defRPr>
            </a:lvl3pPr>
            <a:lvl4pPr marL="1600200" indent="-228600">
              <a:spcBef>
                <a:spcPct val="20000"/>
              </a:spcBef>
              <a:buClr>
                <a:srgbClr val="FF6600"/>
              </a:buClr>
              <a:buChar char="–"/>
              <a:defRPr sz="2200">
                <a:solidFill>
                  <a:schemeClr val="tx1"/>
                </a:solidFill>
                <a:latin typeface="Arial" charset="0"/>
              </a:defRPr>
            </a:lvl4pPr>
            <a:lvl5pPr marL="2057400" indent="-228600">
              <a:spcBef>
                <a:spcPct val="20000"/>
              </a:spcBef>
              <a:buClr>
                <a:srgbClr val="FF6600"/>
              </a:buClr>
              <a:buChar char="•"/>
              <a:defRPr sz="2200">
                <a:solidFill>
                  <a:schemeClr val="tx1"/>
                </a:solidFill>
                <a:latin typeface="Arial" charset="0"/>
              </a:defRPr>
            </a:lvl5pPr>
            <a:lvl6pPr marL="2514600" indent="-228600" eaLnBrk="0" fontAlgn="base" hangingPunct="0">
              <a:spcBef>
                <a:spcPct val="20000"/>
              </a:spcBef>
              <a:spcAft>
                <a:spcPct val="0"/>
              </a:spcAft>
              <a:buClr>
                <a:srgbClr val="FF6600"/>
              </a:buClr>
              <a:buChar char="•"/>
              <a:defRPr sz="2200">
                <a:solidFill>
                  <a:schemeClr val="tx1"/>
                </a:solidFill>
                <a:latin typeface="Arial" charset="0"/>
              </a:defRPr>
            </a:lvl6pPr>
            <a:lvl7pPr marL="2971800" indent="-228600" eaLnBrk="0" fontAlgn="base" hangingPunct="0">
              <a:spcBef>
                <a:spcPct val="20000"/>
              </a:spcBef>
              <a:spcAft>
                <a:spcPct val="0"/>
              </a:spcAft>
              <a:buClr>
                <a:srgbClr val="FF6600"/>
              </a:buClr>
              <a:buChar char="•"/>
              <a:defRPr sz="2200">
                <a:solidFill>
                  <a:schemeClr val="tx1"/>
                </a:solidFill>
                <a:latin typeface="Arial" charset="0"/>
              </a:defRPr>
            </a:lvl7pPr>
            <a:lvl8pPr marL="3429000" indent="-228600" eaLnBrk="0" fontAlgn="base" hangingPunct="0">
              <a:spcBef>
                <a:spcPct val="20000"/>
              </a:spcBef>
              <a:spcAft>
                <a:spcPct val="0"/>
              </a:spcAft>
              <a:buClr>
                <a:srgbClr val="FF6600"/>
              </a:buClr>
              <a:buChar char="•"/>
              <a:defRPr sz="2200">
                <a:solidFill>
                  <a:schemeClr val="tx1"/>
                </a:solidFill>
                <a:latin typeface="Arial" charset="0"/>
              </a:defRPr>
            </a:lvl8pPr>
            <a:lvl9pPr marL="3886200" indent="-228600" eaLnBrk="0" fontAlgn="base" hangingPunct="0">
              <a:spcBef>
                <a:spcPct val="20000"/>
              </a:spcBef>
              <a:spcAft>
                <a:spcPct val="0"/>
              </a:spcAft>
              <a:buClr>
                <a:srgbClr val="FF6600"/>
              </a:buClr>
              <a:buChar char="•"/>
              <a:defRPr sz="2200">
                <a:solidFill>
                  <a:schemeClr val="tx1"/>
                </a:solidFill>
                <a:latin typeface="Arial" charset="0"/>
              </a:defRPr>
            </a:lvl9pPr>
          </a:lstStyle>
          <a:p>
            <a:pPr>
              <a:spcBef>
                <a:spcPct val="0"/>
              </a:spcBef>
              <a:buClrTx/>
              <a:buSzTx/>
              <a:buFontTx/>
              <a:buNone/>
            </a:pPr>
            <a:endParaRPr lang="en-US" altLang="en-US"/>
          </a:p>
        </p:txBody>
      </p:sp>
      <p:sp>
        <p:nvSpPr>
          <p:cNvPr id="54284" name="Oval 16"/>
          <p:cNvSpPr>
            <a:spLocks noChangeArrowheads="1"/>
          </p:cNvSpPr>
          <p:nvPr/>
        </p:nvSpPr>
        <p:spPr bwMode="auto">
          <a:xfrm>
            <a:off x="1230313" y="4059238"/>
            <a:ext cx="284162" cy="27463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FF6600"/>
              </a:buClr>
              <a:buSzPct val="60000"/>
              <a:buFont typeface="Monotype Sorts" pitchFamily="2" charset="2"/>
              <a:buChar char="l"/>
              <a:defRPr sz="2400">
                <a:solidFill>
                  <a:schemeClr val="tx1"/>
                </a:solidFill>
                <a:latin typeface="Arial" charset="0"/>
              </a:defRPr>
            </a:lvl1pPr>
            <a:lvl2pPr marL="742950" indent="-285750">
              <a:spcBef>
                <a:spcPct val="20000"/>
              </a:spcBef>
              <a:buClr>
                <a:srgbClr val="FF6600"/>
              </a:buClr>
              <a:buChar char="–"/>
              <a:defRPr sz="2200">
                <a:solidFill>
                  <a:schemeClr val="tx1"/>
                </a:solidFill>
                <a:latin typeface="Arial" charset="0"/>
              </a:defRPr>
            </a:lvl2pPr>
            <a:lvl3pPr marL="1143000" indent="-228600">
              <a:spcBef>
                <a:spcPct val="20000"/>
              </a:spcBef>
              <a:buClr>
                <a:srgbClr val="FF6600"/>
              </a:buClr>
              <a:buChar char="•"/>
              <a:defRPr sz="2200">
                <a:solidFill>
                  <a:schemeClr val="tx1"/>
                </a:solidFill>
                <a:latin typeface="Arial" charset="0"/>
              </a:defRPr>
            </a:lvl3pPr>
            <a:lvl4pPr marL="1600200" indent="-228600">
              <a:spcBef>
                <a:spcPct val="20000"/>
              </a:spcBef>
              <a:buClr>
                <a:srgbClr val="FF6600"/>
              </a:buClr>
              <a:buChar char="–"/>
              <a:defRPr sz="2200">
                <a:solidFill>
                  <a:schemeClr val="tx1"/>
                </a:solidFill>
                <a:latin typeface="Arial" charset="0"/>
              </a:defRPr>
            </a:lvl4pPr>
            <a:lvl5pPr marL="2057400" indent="-228600">
              <a:spcBef>
                <a:spcPct val="20000"/>
              </a:spcBef>
              <a:buClr>
                <a:srgbClr val="FF6600"/>
              </a:buClr>
              <a:buChar char="•"/>
              <a:defRPr sz="2200">
                <a:solidFill>
                  <a:schemeClr val="tx1"/>
                </a:solidFill>
                <a:latin typeface="Arial" charset="0"/>
              </a:defRPr>
            </a:lvl5pPr>
            <a:lvl6pPr marL="2514600" indent="-228600" eaLnBrk="0" fontAlgn="base" hangingPunct="0">
              <a:spcBef>
                <a:spcPct val="20000"/>
              </a:spcBef>
              <a:spcAft>
                <a:spcPct val="0"/>
              </a:spcAft>
              <a:buClr>
                <a:srgbClr val="FF6600"/>
              </a:buClr>
              <a:buChar char="•"/>
              <a:defRPr sz="2200">
                <a:solidFill>
                  <a:schemeClr val="tx1"/>
                </a:solidFill>
                <a:latin typeface="Arial" charset="0"/>
              </a:defRPr>
            </a:lvl6pPr>
            <a:lvl7pPr marL="2971800" indent="-228600" eaLnBrk="0" fontAlgn="base" hangingPunct="0">
              <a:spcBef>
                <a:spcPct val="20000"/>
              </a:spcBef>
              <a:spcAft>
                <a:spcPct val="0"/>
              </a:spcAft>
              <a:buClr>
                <a:srgbClr val="FF6600"/>
              </a:buClr>
              <a:buChar char="•"/>
              <a:defRPr sz="2200">
                <a:solidFill>
                  <a:schemeClr val="tx1"/>
                </a:solidFill>
                <a:latin typeface="Arial" charset="0"/>
              </a:defRPr>
            </a:lvl7pPr>
            <a:lvl8pPr marL="3429000" indent="-228600" eaLnBrk="0" fontAlgn="base" hangingPunct="0">
              <a:spcBef>
                <a:spcPct val="20000"/>
              </a:spcBef>
              <a:spcAft>
                <a:spcPct val="0"/>
              </a:spcAft>
              <a:buClr>
                <a:srgbClr val="FF6600"/>
              </a:buClr>
              <a:buChar char="•"/>
              <a:defRPr sz="2200">
                <a:solidFill>
                  <a:schemeClr val="tx1"/>
                </a:solidFill>
                <a:latin typeface="Arial" charset="0"/>
              </a:defRPr>
            </a:lvl8pPr>
            <a:lvl9pPr marL="3886200" indent="-228600" eaLnBrk="0" fontAlgn="base" hangingPunct="0">
              <a:spcBef>
                <a:spcPct val="20000"/>
              </a:spcBef>
              <a:spcAft>
                <a:spcPct val="0"/>
              </a:spcAft>
              <a:buClr>
                <a:srgbClr val="FF6600"/>
              </a:buClr>
              <a:buChar char="•"/>
              <a:defRPr sz="2200">
                <a:solidFill>
                  <a:schemeClr val="tx1"/>
                </a:solidFill>
                <a:latin typeface="Arial" charset="0"/>
              </a:defRPr>
            </a:lvl9pPr>
          </a:lstStyle>
          <a:p>
            <a:pPr>
              <a:spcBef>
                <a:spcPct val="0"/>
              </a:spcBef>
              <a:buClrTx/>
              <a:buSzTx/>
              <a:buFontTx/>
              <a:buNone/>
            </a:pPr>
            <a:endParaRPr lang="en-US" altLang="en-US"/>
          </a:p>
        </p:txBody>
      </p:sp>
      <p:sp>
        <p:nvSpPr>
          <p:cNvPr id="54285" name="Oval 17"/>
          <p:cNvSpPr>
            <a:spLocks noChangeArrowheads="1"/>
          </p:cNvSpPr>
          <p:nvPr/>
        </p:nvSpPr>
        <p:spPr bwMode="auto">
          <a:xfrm>
            <a:off x="1230313" y="4689475"/>
            <a:ext cx="284162" cy="27463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FF6600"/>
              </a:buClr>
              <a:buSzPct val="60000"/>
              <a:buFont typeface="Monotype Sorts" pitchFamily="2" charset="2"/>
              <a:buChar char="l"/>
              <a:defRPr sz="2400">
                <a:solidFill>
                  <a:schemeClr val="tx1"/>
                </a:solidFill>
                <a:latin typeface="Arial" charset="0"/>
              </a:defRPr>
            </a:lvl1pPr>
            <a:lvl2pPr marL="742950" indent="-285750">
              <a:spcBef>
                <a:spcPct val="20000"/>
              </a:spcBef>
              <a:buClr>
                <a:srgbClr val="FF6600"/>
              </a:buClr>
              <a:buChar char="–"/>
              <a:defRPr sz="2200">
                <a:solidFill>
                  <a:schemeClr val="tx1"/>
                </a:solidFill>
                <a:latin typeface="Arial" charset="0"/>
              </a:defRPr>
            </a:lvl2pPr>
            <a:lvl3pPr marL="1143000" indent="-228600">
              <a:spcBef>
                <a:spcPct val="20000"/>
              </a:spcBef>
              <a:buClr>
                <a:srgbClr val="FF6600"/>
              </a:buClr>
              <a:buChar char="•"/>
              <a:defRPr sz="2200">
                <a:solidFill>
                  <a:schemeClr val="tx1"/>
                </a:solidFill>
                <a:latin typeface="Arial" charset="0"/>
              </a:defRPr>
            </a:lvl3pPr>
            <a:lvl4pPr marL="1600200" indent="-228600">
              <a:spcBef>
                <a:spcPct val="20000"/>
              </a:spcBef>
              <a:buClr>
                <a:srgbClr val="FF6600"/>
              </a:buClr>
              <a:buChar char="–"/>
              <a:defRPr sz="2200">
                <a:solidFill>
                  <a:schemeClr val="tx1"/>
                </a:solidFill>
                <a:latin typeface="Arial" charset="0"/>
              </a:defRPr>
            </a:lvl4pPr>
            <a:lvl5pPr marL="2057400" indent="-228600">
              <a:spcBef>
                <a:spcPct val="20000"/>
              </a:spcBef>
              <a:buClr>
                <a:srgbClr val="FF6600"/>
              </a:buClr>
              <a:buChar char="•"/>
              <a:defRPr sz="2200">
                <a:solidFill>
                  <a:schemeClr val="tx1"/>
                </a:solidFill>
                <a:latin typeface="Arial" charset="0"/>
              </a:defRPr>
            </a:lvl5pPr>
            <a:lvl6pPr marL="2514600" indent="-228600" eaLnBrk="0" fontAlgn="base" hangingPunct="0">
              <a:spcBef>
                <a:spcPct val="20000"/>
              </a:spcBef>
              <a:spcAft>
                <a:spcPct val="0"/>
              </a:spcAft>
              <a:buClr>
                <a:srgbClr val="FF6600"/>
              </a:buClr>
              <a:buChar char="•"/>
              <a:defRPr sz="2200">
                <a:solidFill>
                  <a:schemeClr val="tx1"/>
                </a:solidFill>
                <a:latin typeface="Arial" charset="0"/>
              </a:defRPr>
            </a:lvl6pPr>
            <a:lvl7pPr marL="2971800" indent="-228600" eaLnBrk="0" fontAlgn="base" hangingPunct="0">
              <a:spcBef>
                <a:spcPct val="20000"/>
              </a:spcBef>
              <a:spcAft>
                <a:spcPct val="0"/>
              </a:spcAft>
              <a:buClr>
                <a:srgbClr val="FF6600"/>
              </a:buClr>
              <a:buChar char="•"/>
              <a:defRPr sz="2200">
                <a:solidFill>
                  <a:schemeClr val="tx1"/>
                </a:solidFill>
                <a:latin typeface="Arial" charset="0"/>
              </a:defRPr>
            </a:lvl7pPr>
            <a:lvl8pPr marL="3429000" indent="-228600" eaLnBrk="0" fontAlgn="base" hangingPunct="0">
              <a:spcBef>
                <a:spcPct val="20000"/>
              </a:spcBef>
              <a:spcAft>
                <a:spcPct val="0"/>
              </a:spcAft>
              <a:buClr>
                <a:srgbClr val="FF6600"/>
              </a:buClr>
              <a:buChar char="•"/>
              <a:defRPr sz="2200">
                <a:solidFill>
                  <a:schemeClr val="tx1"/>
                </a:solidFill>
                <a:latin typeface="Arial" charset="0"/>
              </a:defRPr>
            </a:lvl8pPr>
            <a:lvl9pPr marL="3886200" indent="-228600" eaLnBrk="0" fontAlgn="base" hangingPunct="0">
              <a:spcBef>
                <a:spcPct val="20000"/>
              </a:spcBef>
              <a:spcAft>
                <a:spcPct val="0"/>
              </a:spcAft>
              <a:buClr>
                <a:srgbClr val="FF6600"/>
              </a:buClr>
              <a:buChar char="•"/>
              <a:defRPr sz="2200">
                <a:solidFill>
                  <a:schemeClr val="tx1"/>
                </a:solidFill>
                <a:latin typeface="Arial" charset="0"/>
              </a:defRPr>
            </a:lvl9pPr>
          </a:lstStyle>
          <a:p>
            <a:pPr>
              <a:spcBef>
                <a:spcPct val="0"/>
              </a:spcBef>
              <a:buClrTx/>
              <a:buSzTx/>
              <a:buFontTx/>
              <a:buNone/>
            </a:pPr>
            <a:endParaRPr lang="en-US" altLang="en-US"/>
          </a:p>
        </p:txBody>
      </p:sp>
      <p:sp>
        <p:nvSpPr>
          <p:cNvPr id="54286" name="Rectangle 18"/>
          <p:cNvSpPr>
            <a:spLocks noChangeArrowheads="1"/>
          </p:cNvSpPr>
          <p:nvPr/>
        </p:nvSpPr>
        <p:spPr bwMode="auto">
          <a:xfrm>
            <a:off x="919163" y="2144713"/>
            <a:ext cx="908050" cy="495300"/>
          </a:xfrm>
          <a:prstGeom prst="rect">
            <a:avLst/>
          </a:prstGeom>
          <a:solidFill>
            <a:srgbClr val="FFFFDD"/>
          </a:solidFill>
          <a:ln w="57150" cmpd="thickThin">
            <a:solidFill>
              <a:schemeClr val="tx2"/>
            </a:solidFill>
            <a:miter lim="800000"/>
            <a:headEnd/>
            <a:tailEnd/>
          </a:ln>
        </p:spPr>
        <p:txBody>
          <a:bodyPr wrap="none" anchor="ctr"/>
          <a:lstStyle>
            <a:lvl1pPr>
              <a:spcBef>
                <a:spcPct val="20000"/>
              </a:spcBef>
              <a:buClr>
                <a:srgbClr val="FF6600"/>
              </a:buClr>
              <a:buSzPct val="60000"/>
              <a:buFont typeface="Monotype Sorts" pitchFamily="2" charset="2"/>
              <a:buChar char="l"/>
              <a:defRPr sz="2400">
                <a:solidFill>
                  <a:schemeClr val="tx1"/>
                </a:solidFill>
                <a:latin typeface="Arial" charset="0"/>
              </a:defRPr>
            </a:lvl1pPr>
            <a:lvl2pPr marL="742950" indent="-285750">
              <a:spcBef>
                <a:spcPct val="20000"/>
              </a:spcBef>
              <a:buClr>
                <a:srgbClr val="FF6600"/>
              </a:buClr>
              <a:buChar char="–"/>
              <a:defRPr sz="2200">
                <a:solidFill>
                  <a:schemeClr val="tx1"/>
                </a:solidFill>
                <a:latin typeface="Arial" charset="0"/>
              </a:defRPr>
            </a:lvl2pPr>
            <a:lvl3pPr marL="1143000" indent="-228600">
              <a:spcBef>
                <a:spcPct val="20000"/>
              </a:spcBef>
              <a:buClr>
                <a:srgbClr val="FF6600"/>
              </a:buClr>
              <a:buChar char="•"/>
              <a:defRPr sz="2200">
                <a:solidFill>
                  <a:schemeClr val="tx1"/>
                </a:solidFill>
                <a:latin typeface="Arial" charset="0"/>
              </a:defRPr>
            </a:lvl3pPr>
            <a:lvl4pPr marL="1600200" indent="-228600">
              <a:spcBef>
                <a:spcPct val="20000"/>
              </a:spcBef>
              <a:buClr>
                <a:srgbClr val="FF6600"/>
              </a:buClr>
              <a:buChar char="–"/>
              <a:defRPr sz="2200">
                <a:solidFill>
                  <a:schemeClr val="tx1"/>
                </a:solidFill>
                <a:latin typeface="Arial" charset="0"/>
              </a:defRPr>
            </a:lvl4pPr>
            <a:lvl5pPr marL="2057400" indent="-228600">
              <a:spcBef>
                <a:spcPct val="20000"/>
              </a:spcBef>
              <a:buClr>
                <a:srgbClr val="FF6600"/>
              </a:buClr>
              <a:buChar char="•"/>
              <a:defRPr sz="2200">
                <a:solidFill>
                  <a:schemeClr val="tx1"/>
                </a:solidFill>
                <a:latin typeface="Arial" charset="0"/>
              </a:defRPr>
            </a:lvl5pPr>
            <a:lvl6pPr marL="2514600" indent="-228600" eaLnBrk="0" fontAlgn="base" hangingPunct="0">
              <a:spcBef>
                <a:spcPct val="20000"/>
              </a:spcBef>
              <a:spcAft>
                <a:spcPct val="0"/>
              </a:spcAft>
              <a:buClr>
                <a:srgbClr val="FF6600"/>
              </a:buClr>
              <a:buChar char="•"/>
              <a:defRPr sz="2200">
                <a:solidFill>
                  <a:schemeClr val="tx1"/>
                </a:solidFill>
                <a:latin typeface="Arial" charset="0"/>
              </a:defRPr>
            </a:lvl6pPr>
            <a:lvl7pPr marL="2971800" indent="-228600" eaLnBrk="0" fontAlgn="base" hangingPunct="0">
              <a:spcBef>
                <a:spcPct val="20000"/>
              </a:spcBef>
              <a:spcAft>
                <a:spcPct val="0"/>
              </a:spcAft>
              <a:buClr>
                <a:srgbClr val="FF6600"/>
              </a:buClr>
              <a:buChar char="•"/>
              <a:defRPr sz="2200">
                <a:solidFill>
                  <a:schemeClr val="tx1"/>
                </a:solidFill>
                <a:latin typeface="Arial" charset="0"/>
              </a:defRPr>
            </a:lvl7pPr>
            <a:lvl8pPr marL="3429000" indent="-228600" eaLnBrk="0" fontAlgn="base" hangingPunct="0">
              <a:spcBef>
                <a:spcPct val="20000"/>
              </a:spcBef>
              <a:spcAft>
                <a:spcPct val="0"/>
              </a:spcAft>
              <a:buClr>
                <a:srgbClr val="FF6600"/>
              </a:buClr>
              <a:buChar char="•"/>
              <a:defRPr sz="2200">
                <a:solidFill>
                  <a:schemeClr val="tx1"/>
                </a:solidFill>
                <a:latin typeface="Arial" charset="0"/>
              </a:defRPr>
            </a:lvl8pPr>
            <a:lvl9pPr marL="3886200" indent="-228600" eaLnBrk="0" fontAlgn="base" hangingPunct="0">
              <a:spcBef>
                <a:spcPct val="20000"/>
              </a:spcBef>
              <a:spcAft>
                <a:spcPct val="0"/>
              </a:spcAft>
              <a:buClr>
                <a:srgbClr val="FF6600"/>
              </a:buClr>
              <a:buChar char="•"/>
              <a:defRPr sz="2200">
                <a:solidFill>
                  <a:schemeClr val="tx1"/>
                </a:solidFill>
                <a:latin typeface="Arial" charset="0"/>
              </a:defRPr>
            </a:lvl9pPr>
          </a:lstStyle>
          <a:p>
            <a:pPr>
              <a:spcBef>
                <a:spcPct val="0"/>
              </a:spcBef>
              <a:buClrTx/>
              <a:buSzTx/>
              <a:buFontTx/>
              <a:buNone/>
            </a:pPr>
            <a:endParaRPr lang="en-US" altLang="en-US"/>
          </a:p>
        </p:txBody>
      </p:sp>
      <p:sp>
        <p:nvSpPr>
          <p:cNvPr id="54287" name="Text Box 19"/>
          <p:cNvSpPr txBox="1">
            <a:spLocks noChangeArrowheads="1"/>
          </p:cNvSpPr>
          <p:nvPr/>
        </p:nvSpPr>
        <p:spPr bwMode="auto">
          <a:xfrm>
            <a:off x="954088" y="2255838"/>
            <a:ext cx="8509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6600"/>
              </a:buClr>
              <a:buSzPct val="60000"/>
              <a:buFont typeface="Monotype Sorts" pitchFamily="2" charset="2"/>
              <a:buChar char="l"/>
              <a:defRPr sz="2400">
                <a:solidFill>
                  <a:schemeClr val="tx1"/>
                </a:solidFill>
                <a:latin typeface="Arial" charset="0"/>
              </a:defRPr>
            </a:lvl1pPr>
            <a:lvl2pPr marL="742950" indent="-285750">
              <a:spcBef>
                <a:spcPct val="20000"/>
              </a:spcBef>
              <a:buClr>
                <a:srgbClr val="FF6600"/>
              </a:buClr>
              <a:buChar char="–"/>
              <a:defRPr sz="2200">
                <a:solidFill>
                  <a:schemeClr val="tx1"/>
                </a:solidFill>
                <a:latin typeface="Arial" charset="0"/>
              </a:defRPr>
            </a:lvl2pPr>
            <a:lvl3pPr marL="1143000" indent="-228600">
              <a:spcBef>
                <a:spcPct val="20000"/>
              </a:spcBef>
              <a:buClr>
                <a:srgbClr val="FF6600"/>
              </a:buClr>
              <a:buChar char="•"/>
              <a:defRPr sz="2200">
                <a:solidFill>
                  <a:schemeClr val="tx1"/>
                </a:solidFill>
                <a:latin typeface="Arial" charset="0"/>
              </a:defRPr>
            </a:lvl3pPr>
            <a:lvl4pPr marL="1600200" indent="-228600">
              <a:spcBef>
                <a:spcPct val="20000"/>
              </a:spcBef>
              <a:buClr>
                <a:srgbClr val="FF6600"/>
              </a:buClr>
              <a:buChar char="–"/>
              <a:defRPr sz="2200">
                <a:solidFill>
                  <a:schemeClr val="tx1"/>
                </a:solidFill>
                <a:latin typeface="Arial" charset="0"/>
              </a:defRPr>
            </a:lvl4pPr>
            <a:lvl5pPr marL="2057400" indent="-228600">
              <a:spcBef>
                <a:spcPct val="20000"/>
              </a:spcBef>
              <a:buClr>
                <a:srgbClr val="FF6600"/>
              </a:buClr>
              <a:buChar char="•"/>
              <a:defRPr sz="2200">
                <a:solidFill>
                  <a:schemeClr val="tx1"/>
                </a:solidFill>
                <a:latin typeface="Arial" charset="0"/>
              </a:defRPr>
            </a:lvl5pPr>
            <a:lvl6pPr marL="2514600" indent="-228600" eaLnBrk="0" fontAlgn="base" hangingPunct="0">
              <a:spcBef>
                <a:spcPct val="20000"/>
              </a:spcBef>
              <a:spcAft>
                <a:spcPct val="0"/>
              </a:spcAft>
              <a:buClr>
                <a:srgbClr val="FF6600"/>
              </a:buClr>
              <a:buChar char="•"/>
              <a:defRPr sz="2200">
                <a:solidFill>
                  <a:schemeClr val="tx1"/>
                </a:solidFill>
                <a:latin typeface="Arial" charset="0"/>
              </a:defRPr>
            </a:lvl6pPr>
            <a:lvl7pPr marL="2971800" indent="-228600" eaLnBrk="0" fontAlgn="base" hangingPunct="0">
              <a:spcBef>
                <a:spcPct val="20000"/>
              </a:spcBef>
              <a:spcAft>
                <a:spcPct val="0"/>
              </a:spcAft>
              <a:buClr>
                <a:srgbClr val="FF6600"/>
              </a:buClr>
              <a:buChar char="•"/>
              <a:defRPr sz="2200">
                <a:solidFill>
                  <a:schemeClr val="tx1"/>
                </a:solidFill>
                <a:latin typeface="Arial" charset="0"/>
              </a:defRPr>
            </a:lvl7pPr>
            <a:lvl8pPr marL="3429000" indent="-228600" eaLnBrk="0" fontAlgn="base" hangingPunct="0">
              <a:spcBef>
                <a:spcPct val="20000"/>
              </a:spcBef>
              <a:spcAft>
                <a:spcPct val="0"/>
              </a:spcAft>
              <a:buClr>
                <a:srgbClr val="FF6600"/>
              </a:buClr>
              <a:buChar char="•"/>
              <a:defRPr sz="2200">
                <a:solidFill>
                  <a:schemeClr val="tx1"/>
                </a:solidFill>
                <a:latin typeface="Arial" charset="0"/>
              </a:defRPr>
            </a:lvl8pPr>
            <a:lvl9pPr marL="3886200" indent="-228600" eaLnBrk="0" fontAlgn="base" hangingPunct="0">
              <a:spcBef>
                <a:spcPct val="20000"/>
              </a:spcBef>
              <a:spcAft>
                <a:spcPct val="0"/>
              </a:spcAft>
              <a:buClr>
                <a:srgbClr val="FF6600"/>
              </a:buClr>
              <a:buChar char="•"/>
              <a:defRPr sz="2200">
                <a:solidFill>
                  <a:schemeClr val="tx1"/>
                </a:solidFill>
                <a:latin typeface="Arial" charset="0"/>
              </a:defRPr>
            </a:lvl9pPr>
          </a:lstStyle>
          <a:p>
            <a:pPr algn="ctr">
              <a:spcBef>
                <a:spcPct val="0"/>
              </a:spcBef>
              <a:buClrTx/>
              <a:buSzTx/>
              <a:buFontTx/>
              <a:buNone/>
            </a:pPr>
            <a:r>
              <a:rPr lang="en-GB" altLang="en-US" sz="1200"/>
              <a:t>Marketing</a:t>
            </a:r>
          </a:p>
        </p:txBody>
      </p:sp>
      <p:grpSp>
        <p:nvGrpSpPr>
          <p:cNvPr id="54288" name="Group 20"/>
          <p:cNvGrpSpPr>
            <a:grpSpLocks/>
          </p:cNvGrpSpPr>
          <p:nvPr/>
        </p:nvGrpSpPr>
        <p:grpSpPr bwMode="auto">
          <a:xfrm>
            <a:off x="1920875" y="2144713"/>
            <a:ext cx="695325" cy="3317875"/>
            <a:chOff x="1088" y="1351"/>
            <a:chExt cx="438" cy="2090"/>
          </a:xfrm>
        </p:grpSpPr>
        <p:sp>
          <p:nvSpPr>
            <p:cNvPr id="54340" name="Line 21"/>
            <p:cNvSpPr>
              <a:spLocks noChangeShapeType="1"/>
            </p:cNvSpPr>
            <p:nvPr/>
          </p:nvSpPr>
          <p:spPr bwMode="auto">
            <a:xfrm>
              <a:off x="1309" y="1600"/>
              <a:ext cx="0" cy="1841"/>
            </a:xfrm>
            <a:prstGeom prst="line">
              <a:avLst/>
            </a:prstGeom>
            <a:noFill/>
            <a:ln w="28575">
              <a:solidFill>
                <a:srgbClr val="0033CC"/>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en-GB"/>
            </a:p>
          </p:txBody>
        </p:sp>
        <p:sp>
          <p:nvSpPr>
            <p:cNvPr id="54341" name="Oval 22"/>
            <p:cNvSpPr>
              <a:spLocks noChangeArrowheads="1"/>
            </p:cNvSpPr>
            <p:nvPr/>
          </p:nvSpPr>
          <p:spPr bwMode="auto">
            <a:xfrm>
              <a:off x="1220" y="1777"/>
              <a:ext cx="179" cy="173"/>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FF6600"/>
                </a:buClr>
                <a:buSzPct val="60000"/>
                <a:buFont typeface="Monotype Sorts" pitchFamily="2" charset="2"/>
                <a:buChar char="l"/>
                <a:defRPr sz="2400">
                  <a:solidFill>
                    <a:schemeClr val="tx1"/>
                  </a:solidFill>
                  <a:latin typeface="Arial" charset="0"/>
                </a:defRPr>
              </a:lvl1pPr>
              <a:lvl2pPr marL="742950" indent="-285750">
                <a:spcBef>
                  <a:spcPct val="20000"/>
                </a:spcBef>
                <a:buClr>
                  <a:srgbClr val="FF6600"/>
                </a:buClr>
                <a:buChar char="–"/>
                <a:defRPr sz="2200">
                  <a:solidFill>
                    <a:schemeClr val="tx1"/>
                  </a:solidFill>
                  <a:latin typeface="Arial" charset="0"/>
                </a:defRPr>
              </a:lvl2pPr>
              <a:lvl3pPr marL="1143000" indent="-228600">
                <a:spcBef>
                  <a:spcPct val="20000"/>
                </a:spcBef>
                <a:buClr>
                  <a:srgbClr val="FF6600"/>
                </a:buClr>
                <a:buChar char="•"/>
                <a:defRPr sz="2200">
                  <a:solidFill>
                    <a:schemeClr val="tx1"/>
                  </a:solidFill>
                  <a:latin typeface="Arial" charset="0"/>
                </a:defRPr>
              </a:lvl3pPr>
              <a:lvl4pPr marL="1600200" indent="-228600">
                <a:spcBef>
                  <a:spcPct val="20000"/>
                </a:spcBef>
                <a:buClr>
                  <a:srgbClr val="FF6600"/>
                </a:buClr>
                <a:buChar char="–"/>
                <a:defRPr sz="2200">
                  <a:solidFill>
                    <a:schemeClr val="tx1"/>
                  </a:solidFill>
                  <a:latin typeface="Arial" charset="0"/>
                </a:defRPr>
              </a:lvl4pPr>
              <a:lvl5pPr marL="2057400" indent="-228600">
                <a:spcBef>
                  <a:spcPct val="20000"/>
                </a:spcBef>
                <a:buClr>
                  <a:srgbClr val="FF6600"/>
                </a:buClr>
                <a:buChar char="•"/>
                <a:defRPr sz="2200">
                  <a:solidFill>
                    <a:schemeClr val="tx1"/>
                  </a:solidFill>
                  <a:latin typeface="Arial" charset="0"/>
                </a:defRPr>
              </a:lvl5pPr>
              <a:lvl6pPr marL="2514600" indent="-228600" eaLnBrk="0" fontAlgn="base" hangingPunct="0">
                <a:spcBef>
                  <a:spcPct val="20000"/>
                </a:spcBef>
                <a:spcAft>
                  <a:spcPct val="0"/>
                </a:spcAft>
                <a:buClr>
                  <a:srgbClr val="FF6600"/>
                </a:buClr>
                <a:buChar char="•"/>
                <a:defRPr sz="2200">
                  <a:solidFill>
                    <a:schemeClr val="tx1"/>
                  </a:solidFill>
                  <a:latin typeface="Arial" charset="0"/>
                </a:defRPr>
              </a:lvl6pPr>
              <a:lvl7pPr marL="2971800" indent="-228600" eaLnBrk="0" fontAlgn="base" hangingPunct="0">
                <a:spcBef>
                  <a:spcPct val="20000"/>
                </a:spcBef>
                <a:spcAft>
                  <a:spcPct val="0"/>
                </a:spcAft>
                <a:buClr>
                  <a:srgbClr val="FF6600"/>
                </a:buClr>
                <a:buChar char="•"/>
                <a:defRPr sz="2200">
                  <a:solidFill>
                    <a:schemeClr val="tx1"/>
                  </a:solidFill>
                  <a:latin typeface="Arial" charset="0"/>
                </a:defRPr>
              </a:lvl7pPr>
              <a:lvl8pPr marL="3429000" indent="-228600" eaLnBrk="0" fontAlgn="base" hangingPunct="0">
                <a:spcBef>
                  <a:spcPct val="20000"/>
                </a:spcBef>
                <a:spcAft>
                  <a:spcPct val="0"/>
                </a:spcAft>
                <a:buClr>
                  <a:srgbClr val="FF6600"/>
                </a:buClr>
                <a:buChar char="•"/>
                <a:defRPr sz="2200">
                  <a:solidFill>
                    <a:schemeClr val="tx1"/>
                  </a:solidFill>
                  <a:latin typeface="Arial" charset="0"/>
                </a:defRPr>
              </a:lvl8pPr>
              <a:lvl9pPr marL="3886200" indent="-228600" eaLnBrk="0" fontAlgn="base" hangingPunct="0">
                <a:spcBef>
                  <a:spcPct val="20000"/>
                </a:spcBef>
                <a:spcAft>
                  <a:spcPct val="0"/>
                </a:spcAft>
                <a:buClr>
                  <a:srgbClr val="FF6600"/>
                </a:buClr>
                <a:buChar char="•"/>
                <a:defRPr sz="2200">
                  <a:solidFill>
                    <a:schemeClr val="tx1"/>
                  </a:solidFill>
                  <a:latin typeface="Arial" charset="0"/>
                </a:defRPr>
              </a:lvl9pPr>
            </a:lstStyle>
            <a:p>
              <a:pPr>
                <a:spcBef>
                  <a:spcPct val="0"/>
                </a:spcBef>
                <a:buClrTx/>
                <a:buSzTx/>
                <a:buFontTx/>
                <a:buNone/>
              </a:pPr>
              <a:endParaRPr lang="en-US" altLang="en-US"/>
            </a:p>
          </p:txBody>
        </p:sp>
        <p:sp>
          <p:nvSpPr>
            <p:cNvPr id="54342" name="Oval 23"/>
            <p:cNvSpPr>
              <a:spLocks noChangeArrowheads="1"/>
            </p:cNvSpPr>
            <p:nvPr/>
          </p:nvSpPr>
          <p:spPr bwMode="auto">
            <a:xfrm>
              <a:off x="1220" y="2174"/>
              <a:ext cx="179" cy="173"/>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FF6600"/>
                </a:buClr>
                <a:buSzPct val="60000"/>
                <a:buFont typeface="Monotype Sorts" pitchFamily="2" charset="2"/>
                <a:buChar char="l"/>
                <a:defRPr sz="2400">
                  <a:solidFill>
                    <a:schemeClr val="tx1"/>
                  </a:solidFill>
                  <a:latin typeface="Arial" charset="0"/>
                </a:defRPr>
              </a:lvl1pPr>
              <a:lvl2pPr marL="742950" indent="-285750">
                <a:spcBef>
                  <a:spcPct val="20000"/>
                </a:spcBef>
                <a:buClr>
                  <a:srgbClr val="FF6600"/>
                </a:buClr>
                <a:buChar char="–"/>
                <a:defRPr sz="2200">
                  <a:solidFill>
                    <a:schemeClr val="tx1"/>
                  </a:solidFill>
                  <a:latin typeface="Arial" charset="0"/>
                </a:defRPr>
              </a:lvl2pPr>
              <a:lvl3pPr marL="1143000" indent="-228600">
                <a:spcBef>
                  <a:spcPct val="20000"/>
                </a:spcBef>
                <a:buClr>
                  <a:srgbClr val="FF6600"/>
                </a:buClr>
                <a:buChar char="•"/>
                <a:defRPr sz="2200">
                  <a:solidFill>
                    <a:schemeClr val="tx1"/>
                  </a:solidFill>
                  <a:latin typeface="Arial" charset="0"/>
                </a:defRPr>
              </a:lvl3pPr>
              <a:lvl4pPr marL="1600200" indent="-228600">
                <a:spcBef>
                  <a:spcPct val="20000"/>
                </a:spcBef>
                <a:buClr>
                  <a:srgbClr val="FF6600"/>
                </a:buClr>
                <a:buChar char="–"/>
                <a:defRPr sz="2200">
                  <a:solidFill>
                    <a:schemeClr val="tx1"/>
                  </a:solidFill>
                  <a:latin typeface="Arial" charset="0"/>
                </a:defRPr>
              </a:lvl4pPr>
              <a:lvl5pPr marL="2057400" indent="-228600">
                <a:spcBef>
                  <a:spcPct val="20000"/>
                </a:spcBef>
                <a:buClr>
                  <a:srgbClr val="FF6600"/>
                </a:buClr>
                <a:buChar char="•"/>
                <a:defRPr sz="2200">
                  <a:solidFill>
                    <a:schemeClr val="tx1"/>
                  </a:solidFill>
                  <a:latin typeface="Arial" charset="0"/>
                </a:defRPr>
              </a:lvl5pPr>
              <a:lvl6pPr marL="2514600" indent="-228600" eaLnBrk="0" fontAlgn="base" hangingPunct="0">
                <a:spcBef>
                  <a:spcPct val="20000"/>
                </a:spcBef>
                <a:spcAft>
                  <a:spcPct val="0"/>
                </a:spcAft>
                <a:buClr>
                  <a:srgbClr val="FF6600"/>
                </a:buClr>
                <a:buChar char="•"/>
                <a:defRPr sz="2200">
                  <a:solidFill>
                    <a:schemeClr val="tx1"/>
                  </a:solidFill>
                  <a:latin typeface="Arial" charset="0"/>
                </a:defRPr>
              </a:lvl6pPr>
              <a:lvl7pPr marL="2971800" indent="-228600" eaLnBrk="0" fontAlgn="base" hangingPunct="0">
                <a:spcBef>
                  <a:spcPct val="20000"/>
                </a:spcBef>
                <a:spcAft>
                  <a:spcPct val="0"/>
                </a:spcAft>
                <a:buClr>
                  <a:srgbClr val="FF6600"/>
                </a:buClr>
                <a:buChar char="•"/>
                <a:defRPr sz="2200">
                  <a:solidFill>
                    <a:schemeClr val="tx1"/>
                  </a:solidFill>
                  <a:latin typeface="Arial" charset="0"/>
                </a:defRPr>
              </a:lvl7pPr>
              <a:lvl8pPr marL="3429000" indent="-228600" eaLnBrk="0" fontAlgn="base" hangingPunct="0">
                <a:spcBef>
                  <a:spcPct val="20000"/>
                </a:spcBef>
                <a:spcAft>
                  <a:spcPct val="0"/>
                </a:spcAft>
                <a:buClr>
                  <a:srgbClr val="FF6600"/>
                </a:buClr>
                <a:buChar char="•"/>
                <a:defRPr sz="2200">
                  <a:solidFill>
                    <a:schemeClr val="tx1"/>
                  </a:solidFill>
                  <a:latin typeface="Arial" charset="0"/>
                </a:defRPr>
              </a:lvl8pPr>
              <a:lvl9pPr marL="3886200" indent="-228600" eaLnBrk="0" fontAlgn="base" hangingPunct="0">
                <a:spcBef>
                  <a:spcPct val="20000"/>
                </a:spcBef>
                <a:spcAft>
                  <a:spcPct val="0"/>
                </a:spcAft>
                <a:buClr>
                  <a:srgbClr val="FF6600"/>
                </a:buClr>
                <a:buChar char="•"/>
                <a:defRPr sz="2200">
                  <a:solidFill>
                    <a:schemeClr val="tx1"/>
                  </a:solidFill>
                  <a:latin typeface="Arial" charset="0"/>
                </a:defRPr>
              </a:lvl9pPr>
            </a:lstStyle>
            <a:p>
              <a:pPr>
                <a:spcBef>
                  <a:spcPct val="0"/>
                </a:spcBef>
                <a:buClrTx/>
                <a:buSzTx/>
                <a:buFontTx/>
                <a:buNone/>
              </a:pPr>
              <a:endParaRPr lang="en-US" altLang="en-US"/>
            </a:p>
          </p:txBody>
        </p:sp>
        <p:sp>
          <p:nvSpPr>
            <p:cNvPr id="54343" name="Oval 24"/>
            <p:cNvSpPr>
              <a:spLocks noChangeArrowheads="1"/>
            </p:cNvSpPr>
            <p:nvPr/>
          </p:nvSpPr>
          <p:spPr bwMode="auto">
            <a:xfrm>
              <a:off x="1220" y="2557"/>
              <a:ext cx="179" cy="173"/>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FF6600"/>
                </a:buClr>
                <a:buSzPct val="60000"/>
                <a:buFont typeface="Monotype Sorts" pitchFamily="2" charset="2"/>
                <a:buChar char="l"/>
                <a:defRPr sz="2400">
                  <a:solidFill>
                    <a:schemeClr val="tx1"/>
                  </a:solidFill>
                  <a:latin typeface="Arial" charset="0"/>
                </a:defRPr>
              </a:lvl1pPr>
              <a:lvl2pPr marL="742950" indent="-285750">
                <a:spcBef>
                  <a:spcPct val="20000"/>
                </a:spcBef>
                <a:buClr>
                  <a:srgbClr val="FF6600"/>
                </a:buClr>
                <a:buChar char="–"/>
                <a:defRPr sz="2200">
                  <a:solidFill>
                    <a:schemeClr val="tx1"/>
                  </a:solidFill>
                  <a:latin typeface="Arial" charset="0"/>
                </a:defRPr>
              </a:lvl2pPr>
              <a:lvl3pPr marL="1143000" indent="-228600">
                <a:spcBef>
                  <a:spcPct val="20000"/>
                </a:spcBef>
                <a:buClr>
                  <a:srgbClr val="FF6600"/>
                </a:buClr>
                <a:buChar char="•"/>
                <a:defRPr sz="2200">
                  <a:solidFill>
                    <a:schemeClr val="tx1"/>
                  </a:solidFill>
                  <a:latin typeface="Arial" charset="0"/>
                </a:defRPr>
              </a:lvl3pPr>
              <a:lvl4pPr marL="1600200" indent="-228600">
                <a:spcBef>
                  <a:spcPct val="20000"/>
                </a:spcBef>
                <a:buClr>
                  <a:srgbClr val="FF6600"/>
                </a:buClr>
                <a:buChar char="–"/>
                <a:defRPr sz="2200">
                  <a:solidFill>
                    <a:schemeClr val="tx1"/>
                  </a:solidFill>
                  <a:latin typeface="Arial" charset="0"/>
                </a:defRPr>
              </a:lvl4pPr>
              <a:lvl5pPr marL="2057400" indent="-228600">
                <a:spcBef>
                  <a:spcPct val="20000"/>
                </a:spcBef>
                <a:buClr>
                  <a:srgbClr val="FF6600"/>
                </a:buClr>
                <a:buChar char="•"/>
                <a:defRPr sz="2200">
                  <a:solidFill>
                    <a:schemeClr val="tx1"/>
                  </a:solidFill>
                  <a:latin typeface="Arial" charset="0"/>
                </a:defRPr>
              </a:lvl5pPr>
              <a:lvl6pPr marL="2514600" indent="-228600" eaLnBrk="0" fontAlgn="base" hangingPunct="0">
                <a:spcBef>
                  <a:spcPct val="20000"/>
                </a:spcBef>
                <a:spcAft>
                  <a:spcPct val="0"/>
                </a:spcAft>
                <a:buClr>
                  <a:srgbClr val="FF6600"/>
                </a:buClr>
                <a:buChar char="•"/>
                <a:defRPr sz="2200">
                  <a:solidFill>
                    <a:schemeClr val="tx1"/>
                  </a:solidFill>
                  <a:latin typeface="Arial" charset="0"/>
                </a:defRPr>
              </a:lvl6pPr>
              <a:lvl7pPr marL="2971800" indent="-228600" eaLnBrk="0" fontAlgn="base" hangingPunct="0">
                <a:spcBef>
                  <a:spcPct val="20000"/>
                </a:spcBef>
                <a:spcAft>
                  <a:spcPct val="0"/>
                </a:spcAft>
                <a:buClr>
                  <a:srgbClr val="FF6600"/>
                </a:buClr>
                <a:buChar char="•"/>
                <a:defRPr sz="2200">
                  <a:solidFill>
                    <a:schemeClr val="tx1"/>
                  </a:solidFill>
                  <a:latin typeface="Arial" charset="0"/>
                </a:defRPr>
              </a:lvl7pPr>
              <a:lvl8pPr marL="3429000" indent="-228600" eaLnBrk="0" fontAlgn="base" hangingPunct="0">
                <a:spcBef>
                  <a:spcPct val="20000"/>
                </a:spcBef>
                <a:spcAft>
                  <a:spcPct val="0"/>
                </a:spcAft>
                <a:buClr>
                  <a:srgbClr val="FF6600"/>
                </a:buClr>
                <a:buChar char="•"/>
                <a:defRPr sz="2200">
                  <a:solidFill>
                    <a:schemeClr val="tx1"/>
                  </a:solidFill>
                  <a:latin typeface="Arial" charset="0"/>
                </a:defRPr>
              </a:lvl8pPr>
              <a:lvl9pPr marL="3886200" indent="-228600" eaLnBrk="0" fontAlgn="base" hangingPunct="0">
                <a:spcBef>
                  <a:spcPct val="20000"/>
                </a:spcBef>
                <a:spcAft>
                  <a:spcPct val="0"/>
                </a:spcAft>
                <a:buClr>
                  <a:srgbClr val="FF6600"/>
                </a:buClr>
                <a:buChar char="•"/>
                <a:defRPr sz="2200">
                  <a:solidFill>
                    <a:schemeClr val="tx1"/>
                  </a:solidFill>
                  <a:latin typeface="Arial" charset="0"/>
                </a:defRPr>
              </a:lvl9pPr>
            </a:lstStyle>
            <a:p>
              <a:pPr>
                <a:spcBef>
                  <a:spcPct val="0"/>
                </a:spcBef>
                <a:buClrTx/>
                <a:buSzTx/>
                <a:buFontTx/>
                <a:buNone/>
              </a:pPr>
              <a:endParaRPr lang="en-US" altLang="en-US"/>
            </a:p>
          </p:txBody>
        </p:sp>
        <p:sp>
          <p:nvSpPr>
            <p:cNvPr id="54344" name="Oval 25"/>
            <p:cNvSpPr>
              <a:spLocks noChangeArrowheads="1"/>
            </p:cNvSpPr>
            <p:nvPr/>
          </p:nvSpPr>
          <p:spPr bwMode="auto">
            <a:xfrm>
              <a:off x="1220" y="2954"/>
              <a:ext cx="179" cy="173"/>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FF6600"/>
                </a:buClr>
                <a:buSzPct val="60000"/>
                <a:buFont typeface="Monotype Sorts" pitchFamily="2" charset="2"/>
                <a:buChar char="l"/>
                <a:defRPr sz="2400">
                  <a:solidFill>
                    <a:schemeClr val="tx1"/>
                  </a:solidFill>
                  <a:latin typeface="Arial" charset="0"/>
                </a:defRPr>
              </a:lvl1pPr>
              <a:lvl2pPr marL="742950" indent="-285750">
                <a:spcBef>
                  <a:spcPct val="20000"/>
                </a:spcBef>
                <a:buClr>
                  <a:srgbClr val="FF6600"/>
                </a:buClr>
                <a:buChar char="–"/>
                <a:defRPr sz="2200">
                  <a:solidFill>
                    <a:schemeClr val="tx1"/>
                  </a:solidFill>
                  <a:latin typeface="Arial" charset="0"/>
                </a:defRPr>
              </a:lvl2pPr>
              <a:lvl3pPr marL="1143000" indent="-228600">
                <a:spcBef>
                  <a:spcPct val="20000"/>
                </a:spcBef>
                <a:buClr>
                  <a:srgbClr val="FF6600"/>
                </a:buClr>
                <a:buChar char="•"/>
                <a:defRPr sz="2200">
                  <a:solidFill>
                    <a:schemeClr val="tx1"/>
                  </a:solidFill>
                  <a:latin typeface="Arial" charset="0"/>
                </a:defRPr>
              </a:lvl3pPr>
              <a:lvl4pPr marL="1600200" indent="-228600">
                <a:spcBef>
                  <a:spcPct val="20000"/>
                </a:spcBef>
                <a:buClr>
                  <a:srgbClr val="FF6600"/>
                </a:buClr>
                <a:buChar char="–"/>
                <a:defRPr sz="2200">
                  <a:solidFill>
                    <a:schemeClr val="tx1"/>
                  </a:solidFill>
                  <a:latin typeface="Arial" charset="0"/>
                </a:defRPr>
              </a:lvl4pPr>
              <a:lvl5pPr marL="2057400" indent="-228600">
                <a:spcBef>
                  <a:spcPct val="20000"/>
                </a:spcBef>
                <a:buClr>
                  <a:srgbClr val="FF6600"/>
                </a:buClr>
                <a:buChar char="•"/>
                <a:defRPr sz="2200">
                  <a:solidFill>
                    <a:schemeClr val="tx1"/>
                  </a:solidFill>
                  <a:latin typeface="Arial" charset="0"/>
                </a:defRPr>
              </a:lvl5pPr>
              <a:lvl6pPr marL="2514600" indent="-228600" eaLnBrk="0" fontAlgn="base" hangingPunct="0">
                <a:spcBef>
                  <a:spcPct val="20000"/>
                </a:spcBef>
                <a:spcAft>
                  <a:spcPct val="0"/>
                </a:spcAft>
                <a:buClr>
                  <a:srgbClr val="FF6600"/>
                </a:buClr>
                <a:buChar char="•"/>
                <a:defRPr sz="2200">
                  <a:solidFill>
                    <a:schemeClr val="tx1"/>
                  </a:solidFill>
                  <a:latin typeface="Arial" charset="0"/>
                </a:defRPr>
              </a:lvl6pPr>
              <a:lvl7pPr marL="2971800" indent="-228600" eaLnBrk="0" fontAlgn="base" hangingPunct="0">
                <a:spcBef>
                  <a:spcPct val="20000"/>
                </a:spcBef>
                <a:spcAft>
                  <a:spcPct val="0"/>
                </a:spcAft>
                <a:buClr>
                  <a:srgbClr val="FF6600"/>
                </a:buClr>
                <a:buChar char="•"/>
                <a:defRPr sz="2200">
                  <a:solidFill>
                    <a:schemeClr val="tx1"/>
                  </a:solidFill>
                  <a:latin typeface="Arial" charset="0"/>
                </a:defRPr>
              </a:lvl7pPr>
              <a:lvl8pPr marL="3429000" indent="-228600" eaLnBrk="0" fontAlgn="base" hangingPunct="0">
                <a:spcBef>
                  <a:spcPct val="20000"/>
                </a:spcBef>
                <a:spcAft>
                  <a:spcPct val="0"/>
                </a:spcAft>
                <a:buClr>
                  <a:srgbClr val="FF6600"/>
                </a:buClr>
                <a:buChar char="•"/>
                <a:defRPr sz="2200">
                  <a:solidFill>
                    <a:schemeClr val="tx1"/>
                  </a:solidFill>
                  <a:latin typeface="Arial" charset="0"/>
                </a:defRPr>
              </a:lvl8pPr>
              <a:lvl9pPr marL="3886200" indent="-228600" eaLnBrk="0" fontAlgn="base" hangingPunct="0">
                <a:spcBef>
                  <a:spcPct val="20000"/>
                </a:spcBef>
                <a:spcAft>
                  <a:spcPct val="0"/>
                </a:spcAft>
                <a:buClr>
                  <a:srgbClr val="FF6600"/>
                </a:buClr>
                <a:buChar char="•"/>
                <a:defRPr sz="2200">
                  <a:solidFill>
                    <a:schemeClr val="tx1"/>
                  </a:solidFill>
                  <a:latin typeface="Arial" charset="0"/>
                </a:defRPr>
              </a:lvl9pPr>
            </a:lstStyle>
            <a:p>
              <a:pPr>
                <a:spcBef>
                  <a:spcPct val="0"/>
                </a:spcBef>
                <a:buClrTx/>
                <a:buSzTx/>
                <a:buFontTx/>
                <a:buNone/>
              </a:pPr>
              <a:endParaRPr lang="en-US" altLang="en-US"/>
            </a:p>
          </p:txBody>
        </p:sp>
        <p:sp>
          <p:nvSpPr>
            <p:cNvPr id="54345" name="Rectangle 26"/>
            <p:cNvSpPr>
              <a:spLocks noChangeArrowheads="1"/>
            </p:cNvSpPr>
            <p:nvPr/>
          </p:nvSpPr>
          <p:spPr bwMode="auto">
            <a:xfrm>
              <a:off x="1088" y="1351"/>
              <a:ext cx="438" cy="312"/>
            </a:xfrm>
            <a:prstGeom prst="rect">
              <a:avLst/>
            </a:prstGeom>
            <a:solidFill>
              <a:srgbClr val="FFFFDD"/>
            </a:solidFill>
            <a:ln w="9525">
              <a:solidFill>
                <a:schemeClr val="tx1"/>
              </a:solidFill>
              <a:miter lim="800000"/>
              <a:headEnd/>
              <a:tailEnd/>
            </a:ln>
          </p:spPr>
          <p:txBody>
            <a:bodyPr wrap="none" anchor="ctr"/>
            <a:lstStyle>
              <a:lvl1pPr>
                <a:spcBef>
                  <a:spcPct val="20000"/>
                </a:spcBef>
                <a:buClr>
                  <a:srgbClr val="FF6600"/>
                </a:buClr>
                <a:buSzPct val="60000"/>
                <a:buFont typeface="Monotype Sorts" pitchFamily="2" charset="2"/>
                <a:buChar char="l"/>
                <a:defRPr sz="2400">
                  <a:solidFill>
                    <a:schemeClr val="tx1"/>
                  </a:solidFill>
                  <a:latin typeface="Arial" charset="0"/>
                </a:defRPr>
              </a:lvl1pPr>
              <a:lvl2pPr marL="742950" indent="-285750">
                <a:spcBef>
                  <a:spcPct val="20000"/>
                </a:spcBef>
                <a:buClr>
                  <a:srgbClr val="FF6600"/>
                </a:buClr>
                <a:buChar char="–"/>
                <a:defRPr sz="2200">
                  <a:solidFill>
                    <a:schemeClr val="tx1"/>
                  </a:solidFill>
                  <a:latin typeface="Arial" charset="0"/>
                </a:defRPr>
              </a:lvl2pPr>
              <a:lvl3pPr marL="1143000" indent="-228600">
                <a:spcBef>
                  <a:spcPct val="20000"/>
                </a:spcBef>
                <a:buClr>
                  <a:srgbClr val="FF6600"/>
                </a:buClr>
                <a:buChar char="•"/>
                <a:defRPr sz="2200">
                  <a:solidFill>
                    <a:schemeClr val="tx1"/>
                  </a:solidFill>
                  <a:latin typeface="Arial" charset="0"/>
                </a:defRPr>
              </a:lvl3pPr>
              <a:lvl4pPr marL="1600200" indent="-228600">
                <a:spcBef>
                  <a:spcPct val="20000"/>
                </a:spcBef>
                <a:buClr>
                  <a:srgbClr val="FF6600"/>
                </a:buClr>
                <a:buChar char="–"/>
                <a:defRPr sz="2200">
                  <a:solidFill>
                    <a:schemeClr val="tx1"/>
                  </a:solidFill>
                  <a:latin typeface="Arial" charset="0"/>
                </a:defRPr>
              </a:lvl4pPr>
              <a:lvl5pPr marL="2057400" indent="-228600">
                <a:spcBef>
                  <a:spcPct val="20000"/>
                </a:spcBef>
                <a:buClr>
                  <a:srgbClr val="FF6600"/>
                </a:buClr>
                <a:buChar char="•"/>
                <a:defRPr sz="2200">
                  <a:solidFill>
                    <a:schemeClr val="tx1"/>
                  </a:solidFill>
                  <a:latin typeface="Arial" charset="0"/>
                </a:defRPr>
              </a:lvl5pPr>
              <a:lvl6pPr marL="2514600" indent="-228600" eaLnBrk="0" fontAlgn="base" hangingPunct="0">
                <a:spcBef>
                  <a:spcPct val="20000"/>
                </a:spcBef>
                <a:spcAft>
                  <a:spcPct val="0"/>
                </a:spcAft>
                <a:buClr>
                  <a:srgbClr val="FF6600"/>
                </a:buClr>
                <a:buChar char="•"/>
                <a:defRPr sz="2200">
                  <a:solidFill>
                    <a:schemeClr val="tx1"/>
                  </a:solidFill>
                  <a:latin typeface="Arial" charset="0"/>
                </a:defRPr>
              </a:lvl6pPr>
              <a:lvl7pPr marL="2971800" indent="-228600" eaLnBrk="0" fontAlgn="base" hangingPunct="0">
                <a:spcBef>
                  <a:spcPct val="20000"/>
                </a:spcBef>
                <a:spcAft>
                  <a:spcPct val="0"/>
                </a:spcAft>
                <a:buClr>
                  <a:srgbClr val="FF6600"/>
                </a:buClr>
                <a:buChar char="•"/>
                <a:defRPr sz="2200">
                  <a:solidFill>
                    <a:schemeClr val="tx1"/>
                  </a:solidFill>
                  <a:latin typeface="Arial" charset="0"/>
                </a:defRPr>
              </a:lvl7pPr>
              <a:lvl8pPr marL="3429000" indent="-228600" eaLnBrk="0" fontAlgn="base" hangingPunct="0">
                <a:spcBef>
                  <a:spcPct val="20000"/>
                </a:spcBef>
                <a:spcAft>
                  <a:spcPct val="0"/>
                </a:spcAft>
                <a:buClr>
                  <a:srgbClr val="FF6600"/>
                </a:buClr>
                <a:buChar char="•"/>
                <a:defRPr sz="2200">
                  <a:solidFill>
                    <a:schemeClr val="tx1"/>
                  </a:solidFill>
                  <a:latin typeface="Arial" charset="0"/>
                </a:defRPr>
              </a:lvl8pPr>
              <a:lvl9pPr marL="3886200" indent="-228600" eaLnBrk="0" fontAlgn="base" hangingPunct="0">
                <a:spcBef>
                  <a:spcPct val="20000"/>
                </a:spcBef>
                <a:spcAft>
                  <a:spcPct val="0"/>
                </a:spcAft>
                <a:buClr>
                  <a:srgbClr val="FF6600"/>
                </a:buClr>
                <a:buChar char="•"/>
                <a:defRPr sz="2200">
                  <a:solidFill>
                    <a:schemeClr val="tx1"/>
                  </a:solidFill>
                  <a:latin typeface="Arial" charset="0"/>
                </a:defRPr>
              </a:lvl9pPr>
            </a:lstStyle>
            <a:p>
              <a:pPr>
                <a:spcBef>
                  <a:spcPct val="0"/>
                </a:spcBef>
                <a:buClrTx/>
                <a:buSzTx/>
                <a:buFontTx/>
                <a:buNone/>
              </a:pPr>
              <a:endParaRPr lang="en-US" altLang="en-US"/>
            </a:p>
          </p:txBody>
        </p:sp>
        <p:sp>
          <p:nvSpPr>
            <p:cNvPr id="54346" name="Text Box 27"/>
            <p:cNvSpPr txBox="1">
              <a:spLocks noChangeArrowheads="1"/>
            </p:cNvSpPr>
            <p:nvPr/>
          </p:nvSpPr>
          <p:spPr bwMode="auto">
            <a:xfrm>
              <a:off x="1139" y="1394"/>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6600"/>
                </a:buClr>
                <a:buSzPct val="60000"/>
                <a:buFont typeface="Monotype Sorts" pitchFamily="2" charset="2"/>
                <a:buChar char="l"/>
                <a:defRPr sz="2400">
                  <a:solidFill>
                    <a:schemeClr val="tx1"/>
                  </a:solidFill>
                  <a:latin typeface="Arial" charset="0"/>
                </a:defRPr>
              </a:lvl1pPr>
              <a:lvl2pPr marL="742950" indent="-285750">
                <a:spcBef>
                  <a:spcPct val="20000"/>
                </a:spcBef>
                <a:buClr>
                  <a:srgbClr val="FF6600"/>
                </a:buClr>
                <a:buChar char="–"/>
                <a:defRPr sz="2200">
                  <a:solidFill>
                    <a:schemeClr val="tx1"/>
                  </a:solidFill>
                  <a:latin typeface="Arial" charset="0"/>
                </a:defRPr>
              </a:lvl2pPr>
              <a:lvl3pPr marL="1143000" indent="-228600">
                <a:spcBef>
                  <a:spcPct val="20000"/>
                </a:spcBef>
                <a:buClr>
                  <a:srgbClr val="FF6600"/>
                </a:buClr>
                <a:buChar char="•"/>
                <a:defRPr sz="2200">
                  <a:solidFill>
                    <a:schemeClr val="tx1"/>
                  </a:solidFill>
                  <a:latin typeface="Arial" charset="0"/>
                </a:defRPr>
              </a:lvl3pPr>
              <a:lvl4pPr marL="1600200" indent="-228600">
                <a:spcBef>
                  <a:spcPct val="20000"/>
                </a:spcBef>
                <a:buClr>
                  <a:srgbClr val="FF6600"/>
                </a:buClr>
                <a:buChar char="–"/>
                <a:defRPr sz="2200">
                  <a:solidFill>
                    <a:schemeClr val="tx1"/>
                  </a:solidFill>
                  <a:latin typeface="Arial" charset="0"/>
                </a:defRPr>
              </a:lvl4pPr>
              <a:lvl5pPr marL="2057400" indent="-228600">
                <a:spcBef>
                  <a:spcPct val="20000"/>
                </a:spcBef>
                <a:buClr>
                  <a:srgbClr val="FF6600"/>
                </a:buClr>
                <a:buChar char="•"/>
                <a:defRPr sz="2200">
                  <a:solidFill>
                    <a:schemeClr val="tx1"/>
                  </a:solidFill>
                  <a:latin typeface="Arial" charset="0"/>
                </a:defRPr>
              </a:lvl5pPr>
              <a:lvl6pPr marL="2514600" indent="-228600" eaLnBrk="0" fontAlgn="base" hangingPunct="0">
                <a:spcBef>
                  <a:spcPct val="20000"/>
                </a:spcBef>
                <a:spcAft>
                  <a:spcPct val="0"/>
                </a:spcAft>
                <a:buClr>
                  <a:srgbClr val="FF6600"/>
                </a:buClr>
                <a:buChar char="•"/>
                <a:defRPr sz="2200">
                  <a:solidFill>
                    <a:schemeClr val="tx1"/>
                  </a:solidFill>
                  <a:latin typeface="Arial" charset="0"/>
                </a:defRPr>
              </a:lvl6pPr>
              <a:lvl7pPr marL="2971800" indent="-228600" eaLnBrk="0" fontAlgn="base" hangingPunct="0">
                <a:spcBef>
                  <a:spcPct val="20000"/>
                </a:spcBef>
                <a:spcAft>
                  <a:spcPct val="0"/>
                </a:spcAft>
                <a:buClr>
                  <a:srgbClr val="FF6600"/>
                </a:buClr>
                <a:buChar char="•"/>
                <a:defRPr sz="2200">
                  <a:solidFill>
                    <a:schemeClr val="tx1"/>
                  </a:solidFill>
                  <a:latin typeface="Arial" charset="0"/>
                </a:defRPr>
              </a:lvl7pPr>
              <a:lvl8pPr marL="3429000" indent="-228600" eaLnBrk="0" fontAlgn="base" hangingPunct="0">
                <a:spcBef>
                  <a:spcPct val="20000"/>
                </a:spcBef>
                <a:spcAft>
                  <a:spcPct val="0"/>
                </a:spcAft>
                <a:buClr>
                  <a:srgbClr val="FF6600"/>
                </a:buClr>
                <a:buChar char="•"/>
                <a:defRPr sz="2200">
                  <a:solidFill>
                    <a:schemeClr val="tx1"/>
                  </a:solidFill>
                  <a:latin typeface="Arial" charset="0"/>
                </a:defRPr>
              </a:lvl8pPr>
              <a:lvl9pPr marL="3886200" indent="-228600" eaLnBrk="0" fontAlgn="base" hangingPunct="0">
                <a:spcBef>
                  <a:spcPct val="20000"/>
                </a:spcBef>
                <a:spcAft>
                  <a:spcPct val="0"/>
                </a:spcAft>
                <a:buClr>
                  <a:srgbClr val="FF6600"/>
                </a:buClr>
                <a:buChar char="•"/>
                <a:defRPr sz="2200">
                  <a:solidFill>
                    <a:schemeClr val="tx1"/>
                  </a:solidFill>
                  <a:latin typeface="Arial" charset="0"/>
                </a:defRPr>
              </a:lvl9pPr>
            </a:lstStyle>
            <a:p>
              <a:pPr algn="ctr">
                <a:spcBef>
                  <a:spcPct val="0"/>
                </a:spcBef>
                <a:buClrTx/>
                <a:buSzTx/>
                <a:buFontTx/>
                <a:buNone/>
              </a:pPr>
              <a:r>
                <a:rPr lang="en-GB" altLang="en-US" sz="1200"/>
                <a:t>Sales</a:t>
              </a:r>
            </a:p>
          </p:txBody>
        </p:sp>
      </p:grpSp>
      <p:grpSp>
        <p:nvGrpSpPr>
          <p:cNvPr id="54289" name="Group 28"/>
          <p:cNvGrpSpPr>
            <a:grpSpLocks/>
          </p:cNvGrpSpPr>
          <p:nvPr/>
        </p:nvGrpSpPr>
        <p:grpSpPr bwMode="auto">
          <a:xfrm>
            <a:off x="2709863" y="2144713"/>
            <a:ext cx="695325" cy="3317875"/>
            <a:chOff x="1584" y="1351"/>
            <a:chExt cx="438" cy="2090"/>
          </a:xfrm>
        </p:grpSpPr>
        <p:sp>
          <p:nvSpPr>
            <p:cNvPr id="54333" name="Line 29"/>
            <p:cNvSpPr>
              <a:spLocks noChangeShapeType="1"/>
            </p:cNvSpPr>
            <p:nvPr/>
          </p:nvSpPr>
          <p:spPr bwMode="auto">
            <a:xfrm>
              <a:off x="1802" y="1600"/>
              <a:ext cx="0" cy="1841"/>
            </a:xfrm>
            <a:prstGeom prst="line">
              <a:avLst/>
            </a:prstGeom>
            <a:noFill/>
            <a:ln w="28575">
              <a:solidFill>
                <a:srgbClr val="0033CC"/>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en-GB"/>
            </a:p>
          </p:txBody>
        </p:sp>
        <p:sp>
          <p:nvSpPr>
            <p:cNvPr id="54334" name="Oval 30"/>
            <p:cNvSpPr>
              <a:spLocks noChangeArrowheads="1"/>
            </p:cNvSpPr>
            <p:nvPr/>
          </p:nvSpPr>
          <p:spPr bwMode="auto">
            <a:xfrm>
              <a:off x="1712" y="1777"/>
              <a:ext cx="179" cy="173"/>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FF6600"/>
                </a:buClr>
                <a:buSzPct val="60000"/>
                <a:buFont typeface="Monotype Sorts" pitchFamily="2" charset="2"/>
                <a:buChar char="l"/>
                <a:defRPr sz="2400">
                  <a:solidFill>
                    <a:schemeClr val="tx1"/>
                  </a:solidFill>
                  <a:latin typeface="Arial" charset="0"/>
                </a:defRPr>
              </a:lvl1pPr>
              <a:lvl2pPr marL="742950" indent="-285750">
                <a:spcBef>
                  <a:spcPct val="20000"/>
                </a:spcBef>
                <a:buClr>
                  <a:srgbClr val="FF6600"/>
                </a:buClr>
                <a:buChar char="–"/>
                <a:defRPr sz="2200">
                  <a:solidFill>
                    <a:schemeClr val="tx1"/>
                  </a:solidFill>
                  <a:latin typeface="Arial" charset="0"/>
                </a:defRPr>
              </a:lvl2pPr>
              <a:lvl3pPr marL="1143000" indent="-228600">
                <a:spcBef>
                  <a:spcPct val="20000"/>
                </a:spcBef>
                <a:buClr>
                  <a:srgbClr val="FF6600"/>
                </a:buClr>
                <a:buChar char="•"/>
                <a:defRPr sz="2200">
                  <a:solidFill>
                    <a:schemeClr val="tx1"/>
                  </a:solidFill>
                  <a:latin typeface="Arial" charset="0"/>
                </a:defRPr>
              </a:lvl3pPr>
              <a:lvl4pPr marL="1600200" indent="-228600">
                <a:spcBef>
                  <a:spcPct val="20000"/>
                </a:spcBef>
                <a:buClr>
                  <a:srgbClr val="FF6600"/>
                </a:buClr>
                <a:buChar char="–"/>
                <a:defRPr sz="2200">
                  <a:solidFill>
                    <a:schemeClr val="tx1"/>
                  </a:solidFill>
                  <a:latin typeface="Arial" charset="0"/>
                </a:defRPr>
              </a:lvl4pPr>
              <a:lvl5pPr marL="2057400" indent="-228600">
                <a:spcBef>
                  <a:spcPct val="20000"/>
                </a:spcBef>
                <a:buClr>
                  <a:srgbClr val="FF6600"/>
                </a:buClr>
                <a:buChar char="•"/>
                <a:defRPr sz="2200">
                  <a:solidFill>
                    <a:schemeClr val="tx1"/>
                  </a:solidFill>
                  <a:latin typeface="Arial" charset="0"/>
                </a:defRPr>
              </a:lvl5pPr>
              <a:lvl6pPr marL="2514600" indent="-228600" eaLnBrk="0" fontAlgn="base" hangingPunct="0">
                <a:spcBef>
                  <a:spcPct val="20000"/>
                </a:spcBef>
                <a:spcAft>
                  <a:spcPct val="0"/>
                </a:spcAft>
                <a:buClr>
                  <a:srgbClr val="FF6600"/>
                </a:buClr>
                <a:buChar char="•"/>
                <a:defRPr sz="2200">
                  <a:solidFill>
                    <a:schemeClr val="tx1"/>
                  </a:solidFill>
                  <a:latin typeface="Arial" charset="0"/>
                </a:defRPr>
              </a:lvl6pPr>
              <a:lvl7pPr marL="2971800" indent="-228600" eaLnBrk="0" fontAlgn="base" hangingPunct="0">
                <a:spcBef>
                  <a:spcPct val="20000"/>
                </a:spcBef>
                <a:spcAft>
                  <a:spcPct val="0"/>
                </a:spcAft>
                <a:buClr>
                  <a:srgbClr val="FF6600"/>
                </a:buClr>
                <a:buChar char="•"/>
                <a:defRPr sz="2200">
                  <a:solidFill>
                    <a:schemeClr val="tx1"/>
                  </a:solidFill>
                  <a:latin typeface="Arial" charset="0"/>
                </a:defRPr>
              </a:lvl7pPr>
              <a:lvl8pPr marL="3429000" indent="-228600" eaLnBrk="0" fontAlgn="base" hangingPunct="0">
                <a:spcBef>
                  <a:spcPct val="20000"/>
                </a:spcBef>
                <a:spcAft>
                  <a:spcPct val="0"/>
                </a:spcAft>
                <a:buClr>
                  <a:srgbClr val="FF6600"/>
                </a:buClr>
                <a:buChar char="•"/>
                <a:defRPr sz="2200">
                  <a:solidFill>
                    <a:schemeClr val="tx1"/>
                  </a:solidFill>
                  <a:latin typeface="Arial" charset="0"/>
                </a:defRPr>
              </a:lvl8pPr>
              <a:lvl9pPr marL="3886200" indent="-228600" eaLnBrk="0" fontAlgn="base" hangingPunct="0">
                <a:spcBef>
                  <a:spcPct val="20000"/>
                </a:spcBef>
                <a:spcAft>
                  <a:spcPct val="0"/>
                </a:spcAft>
                <a:buClr>
                  <a:srgbClr val="FF6600"/>
                </a:buClr>
                <a:buChar char="•"/>
                <a:defRPr sz="2200">
                  <a:solidFill>
                    <a:schemeClr val="tx1"/>
                  </a:solidFill>
                  <a:latin typeface="Arial" charset="0"/>
                </a:defRPr>
              </a:lvl9pPr>
            </a:lstStyle>
            <a:p>
              <a:pPr>
                <a:spcBef>
                  <a:spcPct val="0"/>
                </a:spcBef>
                <a:buClrTx/>
                <a:buSzTx/>
                <a:buFontTx/>
                <a:buNone/>
              </a:pPr>
              <a:endParaRPr lang="en-US" altLang="en-US"/>
            </a:p>
          </p:txBody>
        </p:sp>
        <p:sp>
          <p:nvSpPr>
            <p:cNvPr id="54335" name="Oval 31"/>
            <p:cNvSpPr>
              <a:spLocks noChangeArrowheads="1"/>
            </p:cNvSpPr>
            <p:nvPr/>
          </p:nvSpPr>
          <p:spPr bwMode="auto">
            <a:xfrm>
              <a:off x="1712" y="2174"/>
              <a:ext cx="179" cy="173"/>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FF6600"/>
                </a:buClr>
                <a:buSzPct val="60000"/>
                <a:buFont typeface="Monotype Sorts" pitchFamily="2" charset="2"/>
                <a:buChar char="l"/>
                <a:defRPr sz="2400">
                  <a:solidFill>
                    <a:schemeClr val="tx1"/>
                  </a:solidFill>
                  <a:latin typeface="Arial" charset="0"/>
                </a:defRPr>
              </a:lvl1pPr>
              <a:lvl2pPr marL="742950" indent="-285750">
                <a:spcBef>
                  <a:spcPct val="20000"/>
                </a:spcBef>
                <a:buClr>
                  <a:srgbClr val="FF6600"/>
                </a:buClr>
                <a:buChar char="–"/>
                <a:defRPr sz="2200">
                  <a:solidFill>
                    <a:schemeClr val="tx1"/>
                  </a:solidFill>
                  <a:latin typeface="Arial" charset="0"/>
                </a:defRPr>
              </a:lvl2pPr>
              <a:lvl3pPr marL="1143000" indent="-228600">
                <a:spcBef>
                  <a:spcPct val="20000"/>
                </a:spcBef>
                <a:buClr>
                  <a:srgbClr val="FF6600"/>
                </a:buClr>
                <a:buChar char="•"/>
                <a:defRPr sz="2200">
                  <a:solidFill>
                    <a:schemeClr val="tx1"/>
                  </a:solidFill>
                  <a:latin typeface="Arial" charset="0"/>
                </a:defRPr>
              </a:lvl3pPr>
              <a:lvl4pPr marL="1600200" indent="-228600">
                <a:spcBef>
                  <a:spcPct val="20000"/>
                </a:spcBef>
                <a:buClr>
                  <a:srgbClr val="FF6600"/>
                </a:buClr>
                <a:buChar char="–"/>
                <a:defRPr sz="2200">
                  <a:solidFill>
                    <a:schemeClr val="tx1"/>
                  </a:solidFill>
                  <a:latin typeface="Arial" charset="0"/>
                </a:defRPr>
              </a:lvl4pPr>
              <a:lvl5pPr marL="2057400" indent="-228600">
                <a:spcBef>
                  <a:spcPct val="20000"/>
                </a:spcBef>
                <a:buClr>
                  <a:srgbClr val="FF6600"/>
                </a:buClr>
                <a:buChar char="•"/>
                <a:defRPr sz="2200">
                  <a:solidFill>
                    <a:schemeClr val="tx1"/>
                  </a:solidFill>
                  <a:latin typeface="Arial" charset="0"/>
                </a:defRPr>
              </a:lvl5pPr>
              <a:lvl6pPr marL="2514600" indent="-228600" eaLnBrk="0" fontAlgn="base" hangingPunct="0">
                <a:spcBef>
                  <a:spcPct val="20000"/>
                </a:spcBef>
                <a:spcAft>
                  <a:spcPct val="0"/>
                </a:spcAft>
                <a:buClr>
                  <a:srgbClr val="FF6600"/>
                </a:buClr>
                <a:buChar char="•"/>
                <a:defRPr sz="2200">
                  <a:solidFill>
                    <a:schemeClr val="tx1"/>
                  </a:solidFill>
                  <a:latin typeface="Arial" charset="0"/>
                </a:defRPr>
              </a:lvl6pPr>
              <a:lvl7pPr marL="2971800" indent="-228600" eaLnBrk="0" fontAlgn="base" hangingPunct="0">
                <a:spcBef>
                  <a:spcPct val="20000"/>
                </a:spcBef>
                <a:spcAft>
                  <a:spcPct val="0"/>
                </a:spcAft>
                <a:buClr>
                  <a:srgbClr val="FF6600"/>
                </a:buClr>
                <a:buChar char="•"/>
                <a:defRPr sz="2200">
                  <a:solidFill>
                    <a:schemeClr val="tx1"/>
                  </a:solidFill>
                  <a:latin typeface="Arial" charset="0"/>
                </a:defRPr>
              </a:lvl7pPr>
              <a:lvl8pPr marL="3429000" indent="-228600" eaLnBrk="0" fontAlgn="base" hangingPunct="0">
                <a:spcBef>
                  <a:spcPct val="20000"/>
                </a:spcBef>
                <a:spcAft>
                  <a:spcPct val="0"/>
                </a:spcAft>
                <a:buClr>
                  <a:srgbClr val="FF6600"/>
                </a:buClr>
                <a:buChar char="•"/>
                <a:defRPr sz="2200">
                  <a:solidFill>
                    <a:schemeClr val="tx1"/>
                  </a:solidFill>
                  <a:latin typeface="Arial" charset="0"/>
                </a:defRPr>
              </a:lvl8pPr>
              <a:lvl9pPr marL="3886200" indent="-228600" eaLnBrk="0" fontAlgn="base" hangingPunct="0">
                <a:spcBef>
                  <a:spcPct val="20000"/>
                </a:spcBef>
                <a:spcAft>
                  <a:spcPct val="0"/>
                </a:spcAft>
                <a:buClr>
                  <a:srgbClr val="FF6600"/>
                </a:buClr>
                <a:buChar char="•"/>
                <a:defRPr sz="2200">
                  <a:solidFill>
                    <a:schemeClr val="tx1"/>
                  </a:solidFill>
                  <a:latin typeface="Arial" charset="0"/>
                </a:defRPr>
              </a:lvl9pPr>
            </a:lstStyle>
            <a:p>
              <a:pPr>
                <a:spcBef>
                  <a:spcPct val="0"/>
                </a:spcBef>
                <a:buClrTx/>
                <a:buSzTx/>
                <a:buFontTx/>
                <a:buNone/>
              </a:pPr>
              <a:endParaRPr lang="en-US" altLang="en-US"/>
            </a:p>
          </p:txBody>
        </p:sp>
        <p:sp>
          <p:nvSpPr>
            <p:cNvPr id="54336" name="Oval 32"/>
            <p:cNvSpPr>
              <a:spLocks noChangeArrowheads="1"/>
            </p:cNvSpPr>
            <p:nvPr/>
          </p:nvSpPr>
          <p:spPr bwMode="auto">
            <a:xfrm>
              <a:off x="1712" y="2557"/>
              <a:ext cx="179" cy="173"/>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FF6600"/>
                </a:buClr>
                <a:buSzPct val="60000"/>
                <a:buFont typeface="Monotype Sorts" pitchFamily="2" charset="2"/>
                <a:buChar char="l"/>
                <a:defRPr sz="2400">
                  <a:solidFill>
                    <a:schemeClr val="tx1"/>
                  </a:solidFill>
                  <a:latin typeface="Arial" charset="0"/>
                </a:defRPr>
              </a:lvl1pPr>
              <a:lvl2pPr marL="742950" indent="-285750">
                <a:spcBef>
                  <a:spcPct val="20000"/>
                </a:spcBef>
                <a:buClr>
                  <a:srgbClr val="FF6600"/>
                </a:buClr>
                <a:buChar char="–"/>
                <a:defRPr sz="2200">
                  <a:solidFill>
                    <a:schemeClr val="tx1"/>
                  </a:solidFill>
                  <a:latin typeface="Arial" charset="0"/>
                </a:defRPr>
              </a:lvl2pPr>
              <a:lvl3pPr marL="1143000" indent="-228600">
                <a:spcBef>
                  <a:spcPct val="20000"/>
                </a:spcBef>
                <a:buClr>
                  <a:srgbClr val="FF6600"/>
                </a:buClr>
                <a:buChar char="•"/>
                <a:defRPr sz="2200">
                  <a:solidFill>
                    <a:schemeClr val="tx1"/>
                  </a:solidFill>
                  <a:latin typeface="Arial" charset="0"/>
                </a:defRPr>
              </a:lvl3pPr>
              <a:lvl4pPr marL="1600200" indent="-228600">
                <a:spcBef>
                  <a:spcPct val="20000"/>
                </a:spcBef>
                <a:buClr>
                  <a:srgbClr val="FF6600"/>
                </a:buClr>
                <a:buChar char="–"/>
                <a:defRPr sz="2200">
                  <a:solidFill>
                    <a:schemeClr val="tx1"/>
                  </a:solidFill>
                  <a:latin typeface="Arial" charset="0"/>
                </a:defRPr>
              </a:lvl4pPr>
              <a:lvl5pPr marL="2057400" indent="-228600">
                <a:spcBef>
                  <a:spcPct val="20000"/>
                </a:spcBef>
                <a:buClr>
                  <a:srgbClr val="FF6600"/>
                </a:buClr>
                <a:buChar char="•"/>
                <a:defRPr sz="2200">
                  <a:solidFill>
                    <a:schemeClr val="tx1"/>
                  </a:solidFill>
                  <a:latin typeface="Arial" charset="0"/>
                </a:defRPr>
              </a:lvl5pPr>
              <a:lvl6pPr marL="2514600" indent="-228600" eaLnBrk="0" fontAlgn="base" hangingPunct="0">
                <a:spcBef>
                  <a:spcPct val="20000"/>
                </a:spcBef>
                <a:spcAft>
                  <a:spcPct val="0"/>
                </a:spcAft>
                <a:buClr>
                  <a:srgbClr val="FF6600"/>
                </a:buClr>
                <a:buChar char="•"/>
                <a:defRPr sz="2200">
                  <a:solidFill>
                    <a:schemeClr val="tx1"/>
                  </a:solidFill>
                  <a:latin typeface="Arial" charset="0"/>
                </a:defRPr>
              </a:lvl6pPr>
              <a:lvl7pPr marL="2971800" indent="-228600" eaLnBrk="0" fontAlgn="base" hangingPunct="0">
                <a:spcBef>
                  <a:spcPct val="20000"/>
                </a:spcBef>
                <a:spcAft>
                  <a:spcPct val="0"/>
                </a:spcAft>
                <a:buClr>
                  <a:srgbClr val="FF6600"/>
                </a:buClr>
                <a:buChar char="•"/>
                <a:defRPr sz="2200">
                  <a:solidFill>
                    <a:schemeClr val="tx1"/>
                  </a:solidFill>
                  <a:latin typeface="Arial" charset="0"/>
                </a:defRPr>
              </a:lvl7pPr>
              <a:lvl8pPr marL="3429000" indent="-228600" eaLnBrk="0" fontAlgn="base" hangingPunct="0">
                <a:spcBef>
                  <a:spcPct val="20000"/>
                </a:spcBef>
                <a:spcAft>
                  <a:spcPct val="0"/>
                </a:spcAft>
                <a:buClr>
                  <a:srgbClr val="FF6600"/>
                </a:buClr>
                <a:buChar char="•"/>
                <a:defRPr sz="2200">
                  <a:solidFill>
                    <a:schemeClr val="tx1"/>
                  </a:solidFill>
                  <a:latin typeface="Arial" charset="0"/>
                </a:defRPr>
              </a:lvl8pPr>
              <a:lvl9pPr marL="3886200" indent="-228600" eaLnBrk="0" fontAlgn="base" hangingPunct="0">
                <a:spcBef>
                  <a:spcPct val="20000"/>
                </a:spcBef>
                <a:spcAft>
                  <a:spcPct val="0"/>
                </a:spcAft>
                <a:buClr>
                  <a:srgbClr val="FF6600"/>
                </a:buClr>
                <a:buChar char="•"/>
                <a:defRPr sz="2200">
                  <a:solidFill>
                    <a:schemeClr val="tx1"/>
                  </a:solidFill>
                  <a:latin typeface="Arial" charset="0"/>
                </a:defRPr>
              </a:lvl9pPr>
            </a:lstStyle>
            <a:p>
              <a:pPr>
                <a:spcBef>
                  <a:spcPct val="0"/>
                </a:spcBef>
                <a:buClrTx/>
                <a:buSzTx/>
                <a:buFontTx/>
                <a:buNone/>
              </a:pPr>
              <a:endParaRPr lang="en-US" altLang="en-US"/>
            </a:p>
          </p:txBody>
        </p:sp>
        <p:sp>
          <p:nvSpPr>
            <p:cNvPr id="54337" name="Oval 33"/>
            <p:cNvSpPr>
              <a:spLocks noChangeArrowheads="1"/>
            </p:cNvSpPr>
            <p:nvPr/>
          </p:nvSpPr>
          <p:spPr bwMode="auto">
            <a:xfrm>
              <a:off x="1712" y="2954"/>
              <a:ext cx="179" cy="173"/>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FF6600"/>
                </a:buClr>
                <a:buSzPct val="60000"/>
                <a:buFont typeface="Monotype Sorts" pitchFamily="2" charset="2"/>
                <a:buChar char="l"/>
                <a:defRPr sz="2400">
                  <a:solidFill>
                    <a:schemeClr val="tx1"/>
                  </a:solidFill>
                  <a:latin typeface="Arial" charset="0"/>
                </a:defRPr>
              </a:lvl1pPr>
              <a:lvl2pPr marL="742950" indent="-285750">
                <a:spcBef>
                  <a:spcPct val="20000"/>
                </a:spcBef>
                <a:buClr>
                  <a:srgbClr val="FF6600"/>
                </a:buClr>
                <a:buChar char="–"/>
                <a:defRPr sz="2200">
                  <a:solidFill>
                    <a:schemeClr val="tx1"/>
                  </a:solidFill>
                  <a:latin typeface="Arial" charset="0"/>
                </a:defRPr>
              </a:lvl2pPr>
              <a:lvl3pPr marL="1143000" indent="-228600">
                <a:spcBef>
                  <a:spcPct val="20000"/>
                </a:spcBef>
                <a:buClr>
                  <a:srgbClr val="FF6600"/>
                </a:buClr>
                <a:buChar char="•"/>
                <a:defRPr sz="2200">
                  <a:solidFill>
                    <a:schemeClr val="tx1"/>
                  </a:solidFill>
                  <a:latin typeface="Arial" charset="0"/>
                </a:defRPr>
              </a:lvl3pPr>
              <a:lvl4pPr marL="1600200" indent="-228600">
                <a:spcBef>
                  <a:spcPct val="20000"/>
                </a:spcBef>
                <a:buClr>
                  <a:srgbClr val="FF6600"/>
                </a:buClr>
                <a:buChar char="–"/>
                <a:defRPr sz="2200">
                  <a:solidFill>
                    <a:schemeClr val="tx1"/>
                  </a:solidFill>
                  <a:latin typeface="Arial" charset="0"/>
                </a:defRPr>
              </a:lvl4pPr>
              <a:lvl5pPr marL="2057400" indent="-228600">
                <a:spcBef>
                  <a:spcPct val="20000"/>
                </a:spcBef>
                <a:buClr>
                  <a:srgbClr val="FF6600"/>
                </a:buClr>
                <a:buChar char="•"/>
                <a:defRPr sz="2200">
                  <a:solidFill>
                    <a:schemeClr val="tx1"/>
                  </a:solidFill>
                  <a:latin typeface="Arial" charset="0"/>
                </a:defRPr>
              </a:lvl5pPr>
              <a:lvl6pPr marL="2514600" indent="-228600" eaLnBrk="0" fontAlgn="base" hangingPunct="0">
                <a:spcBef>
                  <a:spcPct val="20000"/>
                </a:spcBef>
                <a:spcAft>
                  <a:spcPct val="0"/>
                </a:spcAft>
                <a:buClr>
                  <a:srgbClr val="FF6600"/>
                </a:buClr>
                <a:buChar char="•"/>
                <a:defRPr sz="2200">
                  <a:solidFill>
                    <a:schemeClr val="tx1"/>
                  </a:solidFill>
                  <a:latin typeface="Arial" charset="0"/>
                </a:defRPr>
              </a:lvl6pPr>
              <a:lvl7pPr marL="2971800" indent="-228600" eaLnBrk="0" fontAlgn="base" hangingPunct="0">
                <a:spcBef>
                  <a:spcPct val="20000"/>
                </a:spcBef>
                <a:spcAft>
                  <a:spcPct val="0"/>
                </a:spcAft>
                <a:buClr>
                  <a:srgbClr val="FF6600"/>
                </a:buClr>
                <a:buChar char="•"/>
                <a:defRPr sz="2200">
                  <a:solidFill>
                    <a:schemeClr val="tx1"/>
                  </a:solidFill>
                  <a:latin typeface="Arial" charset="0"/>
                </a:defRPr>
              </a:lvl7pPr>
              <a:lvl8pPr marL="3429000" indent="-228600" eaLnBrk="0" fontAlgn="base" hangingPunct="0">
                <a:spcBef>
                  <a:spcPct val="20000"/>
                </a:spcBef>
                <a:spcAft>
                  <a:spcPct val="0"/>
                </a:spcAft>
                <a:buClr>
                  <a:srgbClr val="FF6600"/>
                </a:buClr>
                <a:buChar char="•"/>
                <a:defRPr sz="2200">
                  <a:solidFill>
                    <a:schemeClr val="tx1"/>
                  </a:solidFill>
                  <a:latin typeface="Arial" charset="0"/>
                </a:defRPr>
              </a:lvl8pPr>
              <a:lvl9pPr marL="3886200" indent="-228600" eaLnBrk="0" fontAlgn="base" hangingPunct="0">
                <a:spcBef>
                  <a:spcPct val="20000"/>
                </a:spcBef>
                <a:spcAft>
                  <a:spcPct val="0"/>
                </a:spcAft>
                <a:buClr>
                  <a:srgbClr val="FF6600"/>
                </a:buClr>
                <a:buChar char="•"/>
                <a:defRPr sz="2200">
                  <a:solidFill>
                    <a:schemeClr val="tx1"/>
                  </a:solidFill>
                  <a:latin typeface="Arial" charset="0"/>
                </a:defRPr>
              </a:lvl9pPr>
            </a:lstStyle>
            <a:p>
              <a:pPr>
                <a:spcBef>
                  <a:spcPct val="0"/>
                </a:spcBef>
                <a:buClrTx/>
                <a:buSzTx/>
                <a:buFontTx/>
                <a:buNone/>
              </a:pPr>
              <a:endParaRPr lang="en-US" altLang="en-US"/>
            </a:p>
          </p:txBody>
        </p:sp>
        <p:sp>
          <p:nvSpPr>
            <p:cNvPr id="54338" name="Rectangle 34"/>
            <p:cNvSpPr>
              <a:spLocks noChangeArrowheads="1"/>
            </p:cNvSpPr>
            <p:nvPr/>
          </p:nvSpPr>
          <p:spPr bwMode="auto">
            <a:xfrm>
              <a:off x="1584" y="1351"/>
              <a:ext cx="438" cy="312"/>
            </a:xfrm>
            <a:prstGeom prst="rect">
              <a:avLst/>
            </a:prstGeom>
            <a:solidFill>
              <a:srgbClr val="FFFFDD"/>
            </a:solidFill>
            <a:ln w="9525">
              <a:solidFill>
                <a:schemeClr val="tx1"/>
              </a:solidFill>
              <a:miter lim="800000"/>
              <a:headEnd/>
              <a:tailEnd/>
            </a:ln>
          </p:spPr>
          <p:txBody>
            <a:bodyPr wrap="none" anchor="ctr"/>
            <a:lstStyle>
              <a:lvl1pPr>
                <a:spcBef>
                  <a:spcPct val="20000"/>
                </a:spcBef>
                <a:buClr>
                  <a:srgbClr val="FF6600"/>
                </a:buClr>
                <a:buSzPct val="60000"/>
                <a:buFont typeface="Monotype Sorts" pitchFamily="2" charset="2"/>
                <a:buChar char="l"/>
                <a:defRPr sz="2400">
                  <a:solidFill>
                    <a:schemeClr val="tx1"/>
                  </a:solidFill>
                  <a:latin typeface="Arial" charset="0"/>
                </a:defRPr>
              </a:lvl1pPr>
              <a:lvl2pPr marL="742950" indent="-285750">
                <a:spcBef>
                  <a:spcPct val="20000"/>
                </a:spcBef>
                <a:buClr>
                  <a:srgbClr val="FF6600"/>
                </a:buClr>
                <a:buChar char="–"/>
                <a:defRPr sz="2200">
                  <a:solidFill>
                    <a:schemeClr val="tx1"/>
                  </a:solidFill>
                  <a:latin typeface="Arial" charset="0"/>
                </a:defRPr>
              </a:lvl2pPr>
              <a:lvl3pPr marL="1143000" indent="-228600">
                <a:spcBef>
                  <a:spcPct val="20000"/>
                </a:spcBef>
                <a:buClr>
                  <a:srgbClr val="FF6600"/>
                </a:buClr>
                <a:buChar char="•"/>
                <a:defRPr sz="2200">
                  <a:solidFill>
                    <a:schemeClr val="tx1"/>
                  </a:solidFill>
                  <a:latin typeface="Arial" charset="0"/>
                </a:defRPr>
              </a:lvl3pPr>
              <a:lvl4pPr marL="1600200" indent="-228600">
                <a:spcBef>
                  <a:spcPct val="20000"/>
                </a:spcBef>
                <a:buClr>
                  <a:srgbClr val="FF6600"/>
                </a:buClr>
                <a:buChar char="–"/>
                <a:defRPr sz="2200">
                  <a:solidFill>
                    <a:schemeClr val="tx1"/>
                  </a:solidFill>
                  <a:latin typeface="Arial" charset="0"/>
                </a:defRPr>
              </a:lvl4pPr>
              <a:lvl5pPr marL="2057400" indent="-228600">
                <a:spcBef>
                  <a:spcPct val="20000"/>
                </a:spcBef>
                <a:buClr>
                  <a:srgbClr val="FF6600"/>
                </a:buClr>
                <a:buChar char="•"/>
                <a:defRPr sz="2200">
                  <a:solidFill>
                    <a:schemeClr val="tx1"/>
                  </a:solidFill>
                  <a:latin typeface="Arial" charset="0"/>
                </a:defRPr>
              </a:lvl5pPr>
              <a:lvl6pPr marL="2514600" indent="-228600" eaLnBrk="0" fontAlgn="base" hangingPunct="0">
                <a:spcBef>
                  <a:spcPct val="20000"/>
                </a:spcBef>
                <a:spcAft>
                  <a:spcPct val="0"/>
                </a:spcAft>
                <a:buClr>
                  <a:srgbClr val="FF6600"/>
                </a:buClr>
                <a:buChar char="•"/>
                <a:defRPr sz="2200">
                  <a:solidFill>
                    <a:schemeClr val="tx1"/>
                  </a:solidFill>
                  <a:latin typeface="Arial" charset="0"/>
                </a:defRPr>
              </a:lvl6pPr>
              <a:lvl7pPr marL="2971800" indent="-228600" eaLnBrk="0" fontAlgn="base" hangingPunct="0">
                <a:spcBef>
                  <a:spcPct val="20000"/>
                </a:spcBef>
                <a:spcAft>
                  <a:spcPct val="0"/>
                </a:spcAft>
                <a:buClr>
                  <a:srgbClr val="FF6600"/>
                </a:buClr>
                <a:buChar char="•"/>
                <a:defRPr sz="2200">
                  <a:solidFill>
                    <a:schemeClr val="tx1"/>
                  </a:solidFill>
                  <a:latin typeface="Arial" charset="0"/>
                </a:defRPr>
              </a:lvl7pPr>
              <a:lvl8pPr marL="3429000" indent="-228600" eaLnBrk="0" fontAlgn="base" hangingPunct="0">
                <a:spcBef>
                  <a:spcPct val="20000"/>
                </a:spcBef>
                <a:spcAft>
                  <a:spcPct val="0"/>
                </a:spcAft>
                <a:buClr>
                  <a:srgbClr val="FF6600"/>
                </a:buClr>
                <a:buChar char="•"/>
                <a:defRPr sz="2200">
                  <a:solidFill>
                    <a:schemeClr val="tx1"/>
                  </a:solidFill>
                  <a:latin typeface="Arial" charset="0"/>
                </a:defRPr>
              </a:lvl8pPr>
              <a:lvl9pPr marL="3886200" indent="-228600" eaLnBrk="0" fontAlgn="base" hangingPunct="0">
                <a:spcBef>
                  <a:spcPct val="20000"/>
                </a:spcBef>
                <a:spcAft>
                  <a:spcPct val="0"/>
                </a:spcAft>
                <a:buClr>
                  <a:srgbClr val="FF6600"/>
                </a:buClr>
                <a:buChar char="•"/>
                <a:defRPr sz="2200">
                  <a:solidFill>
                    <a:schemeClr val="tx1"/>
                  </a:solidFill>
                  <a:latin typeface="Arial" charset="0"/>
                </a:defRPr>
              </a:lvl9pPr>
            </a:lstStyle>
            <a:p>
              <a:pPr>
                <a:spcBef>
                  <a:spcPct val="0"/>
                </a:spcBef>
                <a:buClrTx/>
                <a:buSzTx/>
                <a:buFontTx/>
                <a:buNone/>
              </a:pPr>
              <a:endParaRPr lang="en-US" altLang="en-US"/>
            </a:p>
          </p:txBody>
        </p:sp>
        <p:sp>
          <p:nvSpPr>
            <p:cNvPr id="54339" name="Text Box 35"/>
            <p:cNvSpPr txBox="1">
              <a:spLocks noChangeArrowheads="1"/>
            </p:cNvSpPr>
            <p:nvPr/>
          </p:nvSpPr>
          <p:spPr bwMode="auto">
            <a:xfrm>
              <a:off x="1658" y="1394"/>
              <a:ext cx="30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6600"/>
                </a:buClr>
                <a:buSzPct val="60000"/>
                <a:buFont typeface="Monotype Sorts" pitchFamily="2" charset="2"/>
                <a:buChar char="l"/>
                <a:defRPr sz="2400">
                  <a:solidFill>
                    <a:schemeClr val="tx1"/>
                  </a:solidFill>
                  <a:latin typeface="Arial" charset="0"/>
                </a:defRPr>
              </a:lvl1pPr>
              <a:lvl2pPr marL="742950" indent="-285750">
                <a:spcBef>
                  <a:spcPct val="20000"/>
                </a:spcBef>
                <a:buClr>
                  <a:srgbClr val="FF6600"/>
                </a:buClr>
                <a:buChar char="–"/>
                <a:defRPr sz="2200">
                  <a:solidFill>
                    <a:schemeClr val="tx1"/>
                  </a:solidFill>
                  <a:latin typeface="Arial" charset="0"/>
                </a:defRPr>
              </a:lvl2pPr>
              <a:lvl3pPr marL="1143000" indent="-228600">
                <a:spcBef>
                  <a:spcPct val="20000"/>
                </a:spcBef>
                <a:buClr>
                  <a:srgbClr val="FF6600"/>
                </a:buClr>
                <a:buChar char="•"/>
                <a:defRPr sz="2200">
                  <a:solidFill>
                    <a:schemeClr val="tx1"/>
                  </a:solidFill>
                  <a:latin typeface="Arial" charset="0"/>
                </a:defRPr>
              </a:lvl3pPr>
              <a:lvl4pPr marL="1600200" indent="-228600">
                <a:spcBef>
                  <a:spcPct val="20000"/>
                </a:spcBef>
                <a:buClr>
                  <a:srgbClr val="FF6600"/>
                </a:buClr>
                <a:buChar char="–"/>
                <a:defRPr sz="2200">
                  <a:solidFill>
                    <a:schemeClr val="tx1"/>
                  </a:solidFill>
                  <a:latin typeface="Arial" charset="0"/>
                </a:defRPr>
              </a:lvl4pPr>
              <a:lvl5pPr marL="2057400" indent="-228600">
                <a:spcBef>
                  <a:spcPct val="20000"/>
                </a:spcBef>
                <a:buClr>
                  <a:srgbClr val="FF6600"/>
                </a:buClr>
                <a:buChar char="•"/>
                <a:defRPr sz="2200">
                  <a:solidFill>
                    <a:schemeClr val="tx1"/>
                  </a:solidFill>
                  <a:latin typeface="Arial" charset="0"/>
                </a:defRPr>
              </a:lvl5pPr>
              <a:lvl6pPr marL="2514600" indent="-228600" eaLnBrk="0" fontAlgn="base" hangingPunct="0">
                <a:spcBef>
                  <a:spcPct val="20000"/>
                </a:spcBef>
                <a:spcAft>
                  <a:spcPct val="0"/>
                </a:spcAft>
                <a:buClr>
                  <a:srgbClr val="FF6600"/>
                </a:buClr>
                <a:buChar char="•"/>
                <a:defRPr sz="2200">
                  <a:solidFill>
                    <a:schemeClr val="tx1"/>
                  </a:solidFill>
                  <a:latin typeface="Arial" charset="0"/>
                </a:defRPr>
              </a:lvl6pPr>
              <a:lvl7pPr marL="2971800" indent="-228600" eaLnBrk="0" fontAlgn="base" hangingPunct="0">
                <a:spcBef>
                  <a:spcPct val="20000"/>
                </a:spcBef>
                <a:spcAft>
                  <a:spcPct val="0"/>
                </a:spcAft>
                <a:buClr>
                  <a:srgbClr val="FF6600"/>
                </a:buClr>
                <a:buChar char="•"/>
                <a:defRPr sz="2200">
                  <a:solidFill>
                    <a:schemeClr val="tx1"/>
                  </a:solidFill>
                  <a:latin typeface="Arial" charset="0"/>
                </a:defRPr>
              </a:lvl7pPr>
              <a:lvl8pPr marL="3429000" indent="-228600" eaLnBrk="0" fontAlgn="base" hangingPunct="0">
                <a:spcBef>
                  <a:spcPct val="20000"/>
                </a:spcBef>
                <a:spcAft>
                  <a:spcPct val="0"/>
                </a:spcAft>
                <a:buClr>
                  <a:srgbClr val="FF6600"/>
                </a:buClr>
                <a:buChar char="•"/>
                <a:defRPr sz="2200">
                  <a:solidFill>
                    <a:schemeClr val="tx1"/>
                  </a:solidFill>
                  <a:latin typeface="Arial" charset="0"/>
                </a:defRPr>
              </a:lvl8pPr>
              <a:lvl9pPr marL="3886200" indent="-228600" eaLnBrk="0" fontAlgn="base" hangingPunct="0">
                <a:spcBef>
                  <a:spcPct val="20000"/>
                </a:spcBef>
                <a:spcAft>
                  <a:spcPct val="0"/>
                </a:spcAft>
                <a:buClr>
                  <a:srgbClr val="FF6600"/>
                </a:buClr>
                <a:buChar char="•"/>
                <a:defRPr sz="2200">
                  <a:solidFill>
                    <a:schemeClr val="tx1"/>
                  </a:solidFill>
                  <a:latin typeface="Arial" charset="0"/>
                </a:defRPr>
              </a:lvl9pPr>
            </a:lstStyle>
            <a:p>
              <a:pPr algn="ctr">
                <a:spcBef>
                  <a:spcPct val="0"/>
                </a:spcBef>
                <a:buClrTx/>
                <a:buSzTx/>
                <a:buFontTx/>
                <a:buNone/>
              </a:pPr>
              <a:r>
                <a:rPr lang="en-GB" altLang="en-US" sz="1200"/>
                <a:t>Mfg.</a:t>
              </a:r>
            </a:p>
          </p:txBody>
        </p:sp>
      </p:grpSp>
      <p:grpSp>
        <p:nvGrpSpPr>
          <p:cNvPr id="54290" name="Group 36"/>
          <p:cNvGrpSpPr>
            <a:grpSpLocks/>
          </p:cNvGrpSpPr>
          <p:nvPr/>
        </p:nvGrpSpPr>
        <p:grpSpPr bwMode="auto">
          <a:xfrm>
            <a:off x="3500438" y="2144713"/>
            <a:ext cx="690562" cy="3317875"/>
            <a:chOff x="2082" y="1351"/>
            <a:chExt cx="435" cy="2090"/>
          </a:xfrm>
        </p:grpSpPr>
        <p:sp>
          <p:nvSpPr>
            <p:cNvPr id="54326" name="Line 37"/>
            <p:cNvSpPr>
              <a:spLocks noChangeShapeType="1"/>
            </p:cNvSpPr>
            <p:nvPr/>
          </p:nvSpPr>
          <p:spPr bwMode="auto">
            <a:xfrm>
              <a:off x="2293" y="1600"/>
              <a:ext cx="0" cy="1841"/>
            </a:xfrm>
            <a:prstGeom prst="line">
              <a:avLst/>
            </a:prstGeom>
            <a:noFill/>
            <a:ln w="28575">
              <a:solidFill>
                <a:srgbClr val="0033CC"/>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en-GB"/>
            </a:p>
          </p:txBody>
        </p:sp>
        <p:sp>
          <p:nvSpPr>
            <p:cNvPr id="54327" name="Oval 38"/>
            <p:cNvSpPr>
              <a:spLocks noChangeArrowheads="1"/>
            </p:cNvSpPr>
            <p:nvPr/>
          </p:nvSpPr>
          <p:spPr bwMode="auto">
            <a:xfrm>
              <a:off x="2205" y="1777"/>
              <a:ext cx="179" cy="173"/>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FF6600"/>
                </a:buClr>
                <a:buSzPct val="60000"/>
                <a:buFont typeface="Monotype Sorts" pitchFamily="2" charset="2"/>
                <a:buChar char="l"/>
                <a:defRPr sz="2400">
                  <a:solidFill>
                    <a:schemeClr val="tx1"/>
                  </a:solidFill>
                  <a:latin typeface="Arial" charset="0"/>
                </a:defRPr>
              </a:lvl1pPr>
              <a:lvl2pPr marL="742950" indent="-285750">
                <a:spcBef>
                  <a:spcPct val="20000"/>
                </a:spcBef>
                <a:buClr>
                  <a:srgbClr val="FF6600"/>
                </a:buClr>
                <a:buChar char="–"/>
                <a:defRPr sz="2200">
                  <a:solidFill>
                    <a:schemeClr val="tx1"/>
                  </a:solidFill>
                  <a:latin typeface="Arial" charset="0"/>
                </a:defRPr>
              </a:lvl2pPr>
              <a:lvl3pPr marL="1143000" indent="-228600">
                <a:spcBef>
                  <a:spcPct val="20000"/>
                </a:spcBef>
                <a:buClr>
                  <a:srgbClr val="FF6600"/>
                </a:buClr>
                <a:buChar char="•"/>
                <a:defRPr sz="2200">
                  <a:solidFill>
                    <a:schemeClr val="tx1"/>
                  </a:solidFill>
                  <a:latin typeface="Arial" charset="0"/>
                </a:defRPr>
              </a:lvl3pPr>
              <a:lvl4pPr marL="1600200" indent="-228600">
                <a:spcBef>
                  <a:spcPct val="20000"/>
                </a:spcBef>
                <a:buClr>
                  <a:srgbClr val="FF6600"/>
                </a:buClr>
                <a:buChar char="–"/>
                <a:defRPr sz="2200">
                  <a:solidFill>
                    <a:schemeClr val="tx1"/>
                  </a:solidFill>
                  <a:latin typeface="Arial" charset="0"/>
                </a:defRPr>
              </a:lvl4pPr>
              <a:lvl5pPr marL="2057400" indent="-228600">
                <a:spcBef>
                  <a:spcPct val="20000"/>
                </a:spcBef>
                <a:buClr>
                  <a:srgbClr val="FF6600"/>
                </a:buClr>
                <a:buChar char="•"/>
                <a:defRPr sz="2200">
                  <a:solidFill>
                    <a:schemeClr val="tx1"/>
                  </a:solidFill>
                  <a:latin typeface="Arial" charset="0"/>
                </a:defRPr>
              </a:lvl5pPr>
              <a:lvl6pPr marL="2514600" indent="-228600" eaLnBrk="0" fontAlgn="base" hangingPunct="0">
                <a:spcBef>
                  <a:spcPct val="20000"/>
                </a:spcBef>
                <a:spcAft>
                  <a:spcPct val="0"/>
                </a:spcAft>
                <a:buClr>
                  <a:srgbClr val="FF6600"/>
                </a:buClr>
                <a:buChar char="•"/>
                <a:defRPr sz="2200">
                  <a:solidFill>
                    <a:schemeClr val="tx1"/>
                  </a:solidFill>
                  <a:latin typeface="Arial" charset="0"/>
                </a:defRPr>
              </a:lvl6pPr>
              <a:lvl7pPr marL="2971800" indent="-228600" eaLnBrk="0" fontAlgn="base" hangingPunct="0">
                <a:spcBef>
                  <a:spcPct val="20000"/>
                </a:spcBef>
                <a:spcAft>
                  <a:spcPct val="0"/>
                </a:spcAft>
                <a:buClr>
                  <a:srgbClr val="FF6600"/>
                </a:buClr>
                <a:buChar char="•"/>
                <a:defRPr sz="2200">
                  <a:solidFill>
                    <a:schemeClr val="tx1"/>
                  </a:solidFill>
                  <a:latin typeface="Arial" charset="0"/>
                </a:defRPr>
              </a:lvl7pPr>
              <a:lvl8pPr marL="3429000" indent="-228600" eaLnBrk="0" fontAlgn="base" hangingPunct="0">
                <a:spcBef>
                  <a:spcPct val="20000"/>
                </a:spcBef>
                <a:spcAft>
                  <a:spcPct val="0"/>
                </a:spcAft>
                <a:buClr>
                  <a:srgbClr val="FF6600"/>
                </a:buClr>
                <a:buChar char="•"/>
                <a:defRPr sz="2200">
                  <a:solidFill>
                    <a:schemeClr val="tx1"/>
                  </a:solidFill>
                  <a:latin typeface="Arial" charset="0"/>
                </a:defRPr>
              </a:lvl8pPr>
              <a:lvl9pPr marL="3886200" indent="-228600" eaLnBrk="0" fontAlgn="base" hangingPunct="0">
                <a:spcBef>
                  <a:spcPct val="20000"/>
                </a:spcBef>
                <a:spcAft>
                  <a:spcPct val="0"/>
                </a:spcAft>
                <a:buClr>
                  <a:srgbClr val="FF6600"/>
                </a:buClr>
                <a:buChar char="•"/>
                <a:defRPr sz="2200">
                  <a:solidFill>
                    <a:schemeClr val="tx1"/>
                  </a:solidFill>
                  <a:latin typeface="Arial" charset="0"/>
                </a:defRPr>
              </a:lvl9pPr>
            </a:lstStyle>
            <a:p>
              <a:pPr>
                <a:spcBef>
                  <a:spcPct val="0"/>
                </a:spcBef>
                <a:buClrTx/>
                <a:buSzTx/>
                <a:buFontTx/>
                <a:buNone/>
              </a:pPr>
              <a:endParaRPr lang="en-US" altLang="en-US"/>
            </a:p>
          </p:txBody>
        </p:sp>
        <p:sp>
          <p:nvSpPr>
            <p:cNvPr id="54328" name="Oval 39"/>
            <p:cNvSpPr>
              <a:spLocks noChangeArrowheads="1"/>
            </p:cNvSpPr>
            <p:nvPr/>
          </p:nvSpPr>
          <p:spPr bwMode="auto">
            <a:xfrm>
              <a:off x="2205" y="2174"/>
              <a:ext cx="179" cy="173"/>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FF6600"/>
                </a:buClr>
                <a:buSzPct val="60000"/>
                <a:buFont typeface="Monotype Sorts" pitchFamily="2" charset="2"/>
                <a:buChar char="l"/>
                <a:defRPr sz="2400">
                  <a:solidFill>
                    <a:schemeClr val="tx1"/>
                  </a:solidFill>
                  <a:latin typeface="Arial" charset="0"/>
                </a:defRPr>
              </a:lvl1pPr>
              <a:lvl2pPr marL="742950" indent="-285750">
                <a:spcBef>
                  <a:spcPct val="20000"/>
                </a:spcBef>
                <a:buClr>
                  <a:srgbClr val="FF6600"/>
                </a:buClr>
                <a:buChar char="–"/>
                <a:defRPr sz="2200">
                  <a:solidFill>
                    <a:schemeClr val="tx1"/>
                  </a:solidFill>
                  <a:latin typeface="Arial" charset="0"/>
                </a:defRPr>
              </a:lvl2pPr>
              <a:lvl3pPr marL="1143000" indent="-228600">
                <a:spcBef>
                  <a:spcPct val="20000"/>
                </a:spcBef>
                <a:buClr>
                  <a:srgbClr val="FF6600"/>
                </a:buClr>
                <a:buChar char="•"/>
                <a:defRPr sz="2200">
                  <a:solidFill>
                    <a:schemeClr val="tx1"/>
                  </a:solidFill>
                  <a:latin typeface="Arial" charset="0"/>
                </a:defRPr>
              </a:lvl3pPr>
              <a:lvl4pPr marL="1600200" indent="-228600">
                <a:spcBef>
                  <a:spcPct val="20000"/>
                </a:spcBef>
                <a:buClr>
                  <a:srgbClr val="FF6600"/>
                </a:buClr>
                <a:buChar char="–"/>
                <a:defRPr sz="2200">
                  <a:solidFill>
                    <a:schemeClr val="tx1"/>
                  </a:solidFill>
                  <a:latin typeface="Arial" charset="0"/>
                </a:defRPr>
              </a:lvl4pPr>
              <a:lvl5pPr marL="2057400" indent="-228600">
                <a:spcBef>
                  <a:spcPct val="20000"/>
                </a:spcBef>
                <a:buClr>
                  <a:srgbClr val="FF6600"/>
                </a:buClr>
                <a:buChar char="•"/>
                <a:defRPr sz="2200">
                  <a:solidFill>
                    <a:schemeClr val="tx1"/>
                  </a:solidFill>
                  <a:latin typeface="Arial" charset="0"/>
                </a:defRPr>
              </a:lvl5pPr>
              <a:lvl6pPr marL="2514600" indent="-228600" eaLnBrk="0" fontAlgn="base" hangingPunct="0">
                <a:spcBef>
                  <a:spcPct val="20000"/>
                </a:spcBef>
                <a:spcAft>
                  <a:spcPct val="0"/>
                </a:spcAft>
                <a:buClr>
                  <a:srgbClr val="FF6600"/>
                </a:buClr>
                <a:buChar char="•"/>
                <a:defRPr sz="2200">
                  <a:solidFill>
                    <a:schemeClr val="tx1"/>
                  </a:solidFill>
                  <a:latin typeface="Arial" charset="0"/>
                </a:defRPr>
              </a:lvl6pPr>
              <a:lvl7pPr marL="2971800" indent="-228600" eaLnBrk="0" fontAlgn="base" hangingPunct="0">
                <a:spcBef>
                  <a:spcPct val="20000"/>
                </a:spcBef>
                <a:spcAft>
                  <a:spcPct val="0"/>
                </a:spcAft>
                <a:buClr>
                  <a:srgbClr val="FF6600"/>
                </a:buClr>
                <a:buChar char="•"/>
                <a:defRPr sz="2200">
                  <a:solidFill>
                    <a:schemeClr val="tx1"/>
                  </a:solidFill>
                  <a:latin typeface="Arial" charset="0"/>
                </a:defRPr>
              </a:lvl7pPr>
              <a:lvl8pPr marL="3429000" indent="-228600" eaLnBrk="0" fontAlgn="base" hangingPunct="0">
                <a:spcBef>
                  <a:spcPct val="20000"/>
                </a:spcBef>
                <a:spcAft>
                  <a:spcPct val="0"/>
                </a:spcAft>
                <a:buClr>
                  <a:srgbClr val="FF6600"/>
                </a:buClr>
                <a:buChar char="•"/>
                <a:defRPr sz="2200">
                  <a:solidFill>
                    <a:schemeClr val="tx1"/>
                  </a:solidFill>
                  <a:latin typeface="Arial" charset="0"/>
                </a:defRPr>
              </a:lvl8pPr>
              <a:lvl9pPr marL="3886200" indent="-228600" eaLnBrk="0" fontAlgn="base" hangingPunct="0">
                <a:spcBef>
                  <a:spcPct val="20000"/>
                </a:spcBef>
                <a:spcAft>
                  <a:spcPct val="0"/>
                </a:spcAft>
                <a:buClr>
                  <a:srgbClr val="FF6600"/>
                </a:buClr>
                <a:buChar char="•"/>
                <a:defRPr sz="2200">
                  <a:solidFill>
                    <a:schemeClr val="tx1"/>
                  </a:solidFill>
                  <a:latin typeface="Arial" charset="0"/>
                </a:defRPr>
              </a:lvl9pPr>
            </a:lstStyle>
            <a:p>
              <a:pPr>
                <a:spcBef>
                  <a:spcPct val="0"/>
                </a:spcBef>
                <a:buClrTx/>
                <a:buSzTx/>
                <a:buFontTx/>
                <a:buNone/>
              </a:pPr>
              <a:endParaRPr lang="en-US" altLang="en-US"/>
            </a:p>
          </p:txBody>
        </p:sp>
        <p:sp>
          <p:nvSpPr>
            <p:cNvPr id="54329" name="Oval 40"/>
            <p:cNvSpPr>
              <a:spLocks noChangeArrowheads="1"/>
            </p:cNvSpPr>
            <p:nvPr/>
          </p:nvSpPr>
          <p:spPr bwMode="auto">
            <a:xfrm>
              <a:off x="2205" y="2557"/>
              <a:ext cx="179" cy="173"/>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FF6600"/>
                </a:buClr>
                <a:buSzPct val="60000"/>
                <a:buFont typeface="Monotype Sorts" pitchFamily="2" charset="2"/>
                <a:buChar char="l"/>
                <a:defRPr sz="2400">
                  <a:solidFill>
                    <a:schemeClr val="tx1"/>
                  </a:solidFill>
                  <a:latin typeface="Arial" charset="0"/>
                </a:defRPr>
              </a:lvl1pPr>
              <a:lvl2pPr marL="742950" indent="-285750">
                <a:spcBef>
                  <a:spcPct val="20000"/>
                </a:spcBef>
                <a:buClr>
                  <a:srgbClr val="FF6600"/>
                </a:buClr>
                <a:buChar char="–"/>
                <a:defRPr sz="2200">
                  <a:solidFill>
                    <a:schemeClr val="tx1"/>
                  </a:solidFill>
                  <a:latin typeface="Arial" charset="0"/>
                </a:defRPr>
              </a:lvl2pPr>
              <a:lvl3pPr marL="1143000" indent="-228600">
                <a:spcBef>
                  <a:spcPct val="20000"/>
                </a:spcBef>
                <a:buClr>
                  <a:srgbClr val="FF6600"/>
                </a:buClr>
                <a:buChar char="•"/>
                <a:defRPr sz="2200">
                  <a:solidFill>
                    <a:schemeClr val="tx1"/>
                  </a:solidFill>
                  <a:latin typeface="Arial" charset="0"/>
                </a:defRPr>
              </a:lvl3pPr>
              <a:lvl4pPr marL="1600200" indent="-228600">
                <a:spcBef>
                  <a:spcPct val="20000"/>
                </a:spcBef>
                <a:buClr>
                  <a:srgbClr val="FF6600"/>
                </a:buClr>
                <a:buChar char="–"/>
                <a:defRPr sz="2200">
                  <a:solidFill>
                    <a:schemeClr val="tx1"/>
                  </a:solidFill>
                  <a:latin typeface="Arial" charset="0"/>
                </a:defRPr>
              </a:lvl4pPr>
              <a:lvl5pPr marL="2057400" indent="-228600">
                <a:spcBef>
                  <a:spcPct val="20000"/>
                </a:spcBef>
                <a:buClr>
                  <a:srgbClr val="FF6600"/>
                </a:buClr>
                <a:buChar char="•"/>
                <a:defRPr sz="2200">
                  <a:solidFill>
                    <a:schemeClr val="tx1"/>
                  </a:solidFill>
                  <a:latin typeface="Arial" charset="0"/>
                </a:defRPr>
              </a:lvl5pPr>
              <a:lvl6pPr marL="2514600" indent="-228600" eaLnBrk="0" fontAlgn="base" hangingPunct="0">
                <a:spcBef>
                  <a:spcPct val="20000"/>
                </a:spcBef>
                <a:spcAft>
                  <a:spcPct val="0"/>
                </a:spcAft>
                <a:buClr>
                  <a:srgbClr val="FF6600"/>
                </a:buClr>
                <a:buChar char="•"/>
                <a:defRPr sz="2200">
                  <a:solidFill>
                    <a:schemeClr val="tx1"/>
                  </a:solidFill>
                  <a:latin typeface="Arial" charset="0"/>
                </a:defRPr>
              </a:lvl6pPr>
              <a:lvl7pPr marL="2971800" indent="-228600" eaLnBrk="0" fontAlgn="base" hangingPunct="0">
                <a:spcBef>
                  <a:spcPct val="20000"/>
                </a:spcBef>
                <a:spcAft>
                  <a:spcPct val="0"/>
                </a:spcAft>
                <a:buClr>
                  <a:srgbClr val="FF6600"/>
                </a:buClr>
                <a:buChar char="•"/>
                <a:defRPr sz="2200">
                  <a:solidFill>
                    <a:schemeClr val="tx1"/>
                  </a:solidFill>
                  <a:latin typeface="Arial" charset="0"/>
                </a:defRPr>
              </a:lvl7pPr>
              <a:lvl8pPr marL="3429000" indent="-228600" eaLnBrk="0" fontAlgn="base" hangingPunct="0">
                <a:spcBef>
                  <a:spcPct val="20000"/>
                </a:spcBef>
                <a:spcAft>
                  <a:spcPct val="0"/>
                </a:spcAft>
                <a:buClr>
                  <a:srgbClr val="FF6600"/>
                </a:buClr>
                <a:buChar char="•"/>
                <a:defRPr sz="2200">
                  <a:solidFill>
                    <a:schemeClr val="tx1"/>
                  </a:solidFill>
                  <a:latin typeface="Arial" charset="0"/>
                </a:defRPr>
              </a:lvl8pPr>
              <a:lvl9pPr marL="3886200" indent="-228600" eaLnBrk="0" fontAlgn="base" hangingPunct="0">
                <a:spcBef>
                  <a:spcPct val="20000"/>
                </a:spcBef>
                <a:spcAft>
                  <a:spcPct val="0"/>
                </a:spcAft>
                <a:buClr>
                  <a:srgbClr val="FF6600"/>
                </a:buClr>
                <a:buChar char="•"/>
                <a:defRPr sz="2200">
                  <a:solidFill>
                    <a:schemeClr val="tx1"/>
                  </a:solidFill>
                  <a:latin typeface="Arial" charset="0"/>
                </a:defRPr>
              </a:lvl9pPr>
            </a:lstStyle>
            <a:p>
              <a:pPr>
                <a:spcBef>
                  <a:spcPct val="0"/>
                </a:spcBef>
                <a:buClrTx/>
                <a:buSzTx/>
                <a:buFontTx/>
                <a:buNone/>
              </a:pPr>
              <a:endParaRPr lang="en-US" altLang="en-US"/>
            </a:p>
          </p:txBody>
        </p:sp>
        <p:sp>
          <p:nvSpPr>
            <p:cNvPr id="54330" name="Oval 41"/>
            <p:cNvSpPr>
              <a:spLocks noChangeArrowheads="1"/>
            </p:cNvSpPr>
            <p:nvPr/>
          </p:nvSpPr>
          <p:spPr bwMode="auto">
            <a:xfrm>
              <a:off x="2205" y="2954"/>
              <a:ext cx="179" cy="173"/>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FF6600"/>
                </a:buClr>
                <a:buSzPct val="60000"/>
                <a:buFont typeface="Monotype Sorts" pitchFamily="2" charset="2"/>
                <a:buChar char="l"/>
                <a:defRPr sz="2400">
                  <a:solidFill>
                    <a:schemeClr val="tx1"/>
                  </a:solidFill>
                  <a:latin typeface="Arial" charset="0"/>
                </a:defRPr>
              </a:lvl1pPr>
              <a:lvl2pPr marL="742950" indent="-285750">
                <a:spcBef>
                  <a:spcPct val="20000"/>
                </a:spcBef>
                <a:buClr>
                  <a:srgbClr val="FF6600"/>
                </a:buClr>
                <a:buChar char="–"/>
                <a:defRPr sz="2200">
                  <a:solidFill>
                    <a:schemeClr val="tx1"/>
                  </a:solidFill>
                  <a:latin typeface="Arial" charset="0"/>
                </a:defRPr>
              </a:lvl2pPr>
              <a:lvl3pPr marL="1143000" indent="-228600">
                <a:spcBef>
                  <a:spcPct val="20000"/>
                </a:spcBef>
                <a:buClr>
                  <a:srgbClr val="FF6600"/>
                </a:buClr>
                <a:buChar char="•"/>
                <a:defRPr sz="2200">
                  <a:solidFill>
                    <a:schemeClr val="tx1"/>
                  </a:solidFill>
                  <a:latin typeface="Arial" charset="0"/>
                </a:defRPr>
              </a:lvl3pPr>
              <a:lvl4pPr marL="1600200" indent="-228600">
                <a:spcBef>
                  <a:spcPct val="20000"/>
                </a:spcBef>
                <a:buClr>
                  <a:srgbClr val="FF6600"/>
                </a:buClr>
                <a:buChar char="–"/>
                <a:defRPr sz="2200">
                  <a:solidFill>
                    <a:schemeClr val="tx1"/>
                  </a:solidFill>
                  <a:latin typeface="Arial" charset="0"/>
                </a:defRPr>
              </a:lvl4pPr>
              <a:lvl5pPr marL="2057400" indent="-228600">
                <a:spcBef>
                  <a:spcPct val="20000"/>
                </a:spcBef>
                <a:buClr>
                  <a:srgbClr val="FF6600"/>
                </a:buClr>
                <a:buChar char="•"/>
                <a:defRPr sz="2200">
                  <a:solidFill>
                    <a:schemeClr val="tx1"/>
                  </a:solidFill>
                  <a:latin typeface="Arial" charset="0"/>
                </a:defRPr>
              </a:lvl5pPr>
              <a:lvl6pPr marL="2514600" indent="-228600" eaLnBrk="0" fontAlgn="base" hangingPunct="0">
                <a:spcBef>
                  <a:spcPct val="20000"/>
                </a:spcBef>
                <a:spcAft>
                  <a:spcPct val="0"/>
                </a:spcAft>
                <a:buClr>
                  <a:srgbClr val="FF6600"/>
                </a:buClr>
                <a:buChar char="•"/>
                <a:defRPr sz="2200">
                  <a:solidFill>
                    <a:schemeClr val="tx1"/>
                  </a:solidFill>
                  <a:latin typeface="Arial" charset="0"/>
                </a:defRPr>
              </a:lvl6pPr>
              <a:lvl7pPr marL="2971800" indent="-228600" eaLnBrk="0" fontAlgn="base" hangingPunct="0">
                <a:spcBef>
                  <a:spcPct val="20000"/>
                </a:spcBef>
                <a:spcAft>
                  <a:spcPct val="0"/>
                </a:spcAft>
                <a:buClr>
                  <a:srgbClr val="FF6600"/>
                </a:buClr>
                <a:buChar char="•"/>
                <a:defRPr sz="2200">
                  <a:solidFill>
                    <a:schemeClr val="tx1"/>
                  </a:solidFill>
                  <a:latin typeface="Arial" charset="0"/>
                </a:defRPr>
              </a:lvl7pPr>
              <a:lvl8pPr marL="3429000" indent="-228600" eaLnBrk="0" fontAlgn="base" hangingPunct="0">
                <a:spcBef>
                  <a:spcPct val="20000"/>
                </a:spcBef>
                <a:spcAft>
                  <a:spcPct val="0"/>
                </a:spcAft>
                <a:buClr>
                  <a:srgbClr val="FF6600"/>
                </a:buClr>
                <a:buChar char="•"/>
                <a:defRPr sz="2200">
                  <a:solidFill>
                    <a:schemeClr val="tx1"/>
                  </a:solidFill>
                  <a:latin typeface="Arial" charset="0"/>
                </a:defRPr>
              </a:lvl8pPr>
              <a:lvl9pPr marL="3886200" indent="-228600" eaLnBrk="0" fontAlgn="base" hangingPunct="0">
                <a:spcBef>
                  <a:spcPct val="20000"/>
                </a:spcBef>
                <a:spcAft>
                  <a:spcPct val="0"/>
                </a:spcAft>
                <a:buClr>
                  <a:srgbClr val="FF6600"/>
                </a:buClr>
                <a:buChar char="•"/>
                <a:defRPr sz="2200">
                  <a:solidFill>
                    <a:schemeClr val="tx1"/>
                  </a:solidFill>
                  <a:latin typeface="Arial" charset="0"/>
                </a:defRPr>
              </a:lvl9pPr>
            </a:lstStyle>
            <a:p>
              <a:pPr>
                <a:spcBef>
                  <a:spcPct val="0"/>
                </a:spcBef>
                <a:buClrTx/>
                <a:buSzTx/>
                <a:buFontTx/>
                <a:buNone/>
              </a:pPr>
              <a:endParaRPr lang="en-US" altLang="en-US"/>
            </a:p>
          </p:txBody>
        </p:sp>
        <p:sp>
          <p:nvSpPr>
            <p:cNvPr id="54331" name="Rectangle 42"/>
            <p:cNvSpPr>
              <a:spLocks noChangeArrowheads="1"/>
            </p:cNvSpPr>
            <p:nvPr/>
          </p:nvSpPr>
          <p:spPr bwMode="auto">
            <a:xfrm>
              <a:off x="2082" y="1351"/>
              <a:ext cx="435" cy="312"/>
            </a:xfrm>
            <a:prstGeom prst="rect">
              <a:avLst/>
            </a:prstGeom>
            <a:solidFill>
              <a:srgbClr val="FFFFDD"/>
            </a:solidFill>
            <a:ln w="9525">
              <a:solidFill>
                <a:schemeClr val="tx1"/>
              </a:solidFill>
              <a:miter lim="800000"/>
              <a:headEnd/>
              <a:tailEnd/>
            </a:ln>
          </p:spPr>
          <p:txBody>
            <a:bodyPr wrap="none" anchor="ctr"/>
            <a:lstStyle>
              <a:lvl1pPr>
                <a:spcBef>
                  <a:spcPct val="20000"/>
                </a:spcBef>
                <a:buClr>
                  <a:srgbClr val="FF6600"/>
                </a:buClr>
                <a:buSzPct val="60000"/>
                <a:buFont typeface="Monotype Sorts" pitchFamily="2" charset="2"/>
                <a:buChar char="l"/>
                <a:defRPr sz="2400">
                  <a:solidFill>
                    <a:schemeClr val="tx1"/>
                  </a:solidFill>
                  <a:latin typeface="Arial" charset="0"/>
                </a:defRPr>
              </a:lvl1pPr>
              <a:lvl2pPr marL="742950" indent="-285750">
                <a:spcBef>
                  <a:spcPct val="20000"/>
                </a:spcBef>
                <a:buClr>
                  <a:srgbClr val="FF6600"/>
                </a:buClr>
                <a:buChar char="–"/>
                <a:defRPr sz="2200">
                  <a:solidFill>
                    <a:schemeClr val="tx1"/>
                  </a:solidFill>
                  <a:latin typeface="Arial" charset="0"/>
                </a:defRPr>
              </a:lvl2pPr>
              <a:lvl3pPr marL="1143000" indent="-228600">
                <a:spcBef>
                  <a:spcPct val="20000"/>
                </a:spcBef>
                <a:buClr>
                  <a:srgbClr val="FF6600"/>
                </a:buClr>
                <a:buChar char="•"/>
                <a:defRPr sz="2200">
                  <a:solidFill>
                    <a:schemeClr val="tx1"/>
                  </a:solidFill>
                  <a:latin typeface="Arial" charset="0"/>
                </a:defRPr>
              </a:lvl3pPr>
              <a:lvl4pPr marL="1600200" indent="-228600">
                <a:spcBef>
                  <a:spcPct val="20000"/>
                </a:spcBef>
                <a:buClr>
                  <a:srgbClr val="FF6600"/>
                </a:buClr>
                <a:buChar char="–"/>
                <a:defRPr sz="2200">
                  <a:solidFill>
                    <a:schemeClr val="tx1"/>
                  </a:solidFill>
                  <a:latin typeface="Arial" charset="0"/>
                </a:defRPr>
              </a:lvl4pPr>
              <a:lvl5pPr marL="2057400" indent="-228600">
                <a:spcBef>
                  <a:spcPct val="20000"/>
                </a:spcBef>
                <a:buClr>
                  <a:srgbClr val="FF6600"/>
                </a:buClr>
                <a:buChar char="•"/>
                <a:defRPr sz="2200">
                  <a:solidFill>
                    <a:schemeClr val="tx1"/>
                  </a:solidFill>
                  <a:latin typeface="Arial" charset="0"/>
                </a:defRPr>
              </a:lvl5pPr>
              <a:lvl6pPr marL="2514600" indent="-228600" eaLnBrk="0" fontAlgn="base" hangingPunct="0">
                <a:spcBef>
                  <a:spcPct val="20000"/>
                </a:spcBef>
                <a:spcAft>
                  <a:spcPct val="0"/>
                </a:spcAft>
                <a:buClr>
                  <a:srgbClr val="FF6600"/>
                </a:buClr>
                <a:buChar char="•"/>
                <a:defRPr sz="2200">
                  <a:solidFill>
                    <a:schemeClr val="tx1"/>
                  </a:solidFill>
                  <a:latin typeface="Arial" charset="0"/>
                </a:defRPr>
              </a:lvl6pPr>
              <a:lvl7pPr marL="2971800" indent="-228600" eaLnBrk="0" fontAlgn="base" hangingPunct="0">
                <a:spcBef>
                  <a:spcPct val="20000"/>
                </a:spcBef>
                <a:spcAft>
                  <a:spcPct val="0"/>
                </a:spcAft>
                <a:buClr>
                  <a:srgbClr val="FF6600"/>
                </a:buClr>
                <a:buChar char="•"/>
                <a:defRPr sz="2200">
                  <a:solidFill>
                    <a:schemeClr val="tx1"/>
                  </a:solidFill>
                  <a:latin typeface="Arial" charset="0"/>
                </a:defRPr>
              </a:lvl7pPr>
              <a:lvl8pPr marL="3429000" indent="-228600" eaLnBrk="0" fontAlgn="base" hangingPunct="0">
                <a:spcBef>
                  <a:spcPct val="20000"/>
                </a:spcBef>
                <a:spcAft>
                  <a:spcPct val="0"/>
                </a:spcAft>
                <a:buClr>
                  <a:srgbClr val="FF6600"/>
                </a:buClr>
                <a:buChar char="•"/>
                <a:defRPr sz="2200">
                  <a:solidFill>
                    <a:schemeClr val="tx1"/>
                  </a:solidFill>
                  <a:latin typeface="Arial" charset="0"/>
                </a:defRPr>
              </a:lvl8pPr>
              <a:lvl9pPr marL="3886200" indent="-228600" eaLnBrk="0" fontAlgn="base" hangingPunct="0">
                <a:spcBef>
                  <a:spcPct val="20000"/>
                </a:spcBef>
                <a:spcAft>
                  <a:spcPct val="0"/>
                </a:spcAft>
                <a:buClr>
                  <a:srgbClr val="FF6600"/>
                </a:buClr>
                <a:buChar char="•"/>
                <a:defRPr sz="2200">
                  <a:solidFill>
                    <a:schemeClr val="tx1"/>
                  </a:solidFill>
                  <a:latin typeface="Arial" charset="0"/>
                </a:defRPr>
              </a:lvl9pPr>
            </a:lstStyle>
            <a:p>
              <a:pPr>
                <a:spcBef>
                  <a:spcPct val="0"/>
                </a:spcBef>
                <a:buClrTx/>
                <a:buSzTx/>
                <a:buFontTx/>
                <a:buNone/>
              </a:pPr>
              <a:endParaRPr lang="en-US" altLang="en-US"/>
            </a:p>
          </p:txBody>
        </p:sp>
        <p:sp>
          <p:nvSpPr>
            <p:cNvPr id="54332" name="Text Box 43"/>
            <p:cNvSpPr txBox="1">
              <a:spLocks noChangeArrowheads="1"/>
            </p:cNvSpPr>
            <p:nvPr/>
          </p:nvSpPr>
          <p:spPr bwMode="auto">
            <a:xfrm>
              <a:off x="2204" y="1394"/>
              <a:ext cx="20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6600"/>
                </a:buClr>
                <a:buSzPct val="60000"/>
                <a:buFont typeface="Monotype Sorts" pitchFamily="2" charset="2"/>
                <a:buChar char="l"/>
                <a:defRPr sz="2400">
                  <a:solidFill>
                    <a:schemeClr val="tx1"/>
                  </a:solidFill>
                  <a:latin typeface="Arial" charset="0"/>
                </a:defRPr>
              </a:lvl1pPr>
              <a:lvl2pPr marL="742950" indent="-285750">
                <a:spcBef>
                  <a:spcPct val="20000"/>
                </a:spcBef>
                <a:buClr>
                  <a:srgbClr val="FF6600"/>
                </a:buClr>
                <a:buChar char="–"/>
                <a:defRPr sz="2200">
                  <a:solidFill>
                    <a:schemeClr val="tx1"/>
                  </a:solidFill>
                  <a:latin typeface="Arial" charset="0"/>
                </a:defRPr>
              </a:lvl2pPr>
              <a:lvl3pPr marL="1143000" indent="-228600">
                <a:spcBef>
                  <a:spcPct val="20000"/>
                </a:spcBef>
                <a:buClr>
                  <a:srgbClr val="FF6600"/>
                </a:buClr>
                <a:buChar char="•"/>
                <a:defRPr sz="2200">
                  <a:solidFill>
                    <a:schemeClr val="tx1"/>
                  </a:solidFill>
                  <a:latin typeface="Arial" charset="0"/>
                </a:defRPr>
              </a:lvl3pPr>
              <a:lvl4pPr marL="1600200" indent="-228600">
                <a:spcBef>
                  <a:spcPct val="20000"/>
                </a:spcBef>
                <a:buClr>
                  <a:srgbClr val="FF6600"/>
                </a:buClr>
                <a:buChar char="–"/>
                <a:defRPr sz="2200">
                  <a:solidFill>
                    <a:schemeClr val="tx1"/>
                  </a:solidFill>
                  <a:latin typeface="Arial" charset="0"/>
                </a:defRPr>
              </a:lvl4pPr>
              <a:lvl5pPr marL="2057400" indent="-228600">
                <a:spcBef>
                  <a:spcPct val="20000"/>
                </a:spcBef>
                <a:buClr>
                  <a:srgbClr val="FF6600"/>
                </a:buClr>
                <a:buChar char="•"/>
                <a:defRPr sz="2200">
                  <a:solidFill>
                    <a:schemeClr val="tx1"/>
                  </a:solidFill>
                  <a:latin typeface="Arial" charset="0"/>
                </a:defRPr>
              </a:lvl5pPr>
              <a:lvl6pPr marL="2514600" indent="-228600" eaLnBrk="0" fontAlgn="base" hangingPunct="0">
                <a:spcBef>
                  <a:spcPct val="20000"/>
                </a:spcBef>
                <a:spcAft>
                  <a:spcPct val="0"/>
                </a:spcAft>
                <a:buClr>
                  <a:srgbClr val="FF6600"/>
                </a:buClr>
                <a:buChar char="•"/>
                <a:defRPr sz="2200">
                  <a:solidFill>
                    <a:schemeClr val="tx1"/>
                  </a:solidFill>
                  <a:latin typeface="Arial" charset="0"/>
                </a:defRPr>
              </a:lvl6pPr>
              <a:lvl7pPr marL="2971800" indent="-228600" eaLnBrk="0" fontAlgn="base" hangingPunct="0">
                <a:spcBef>
                  <a:spcPct val="20000"/>
                </a:spcBef>
                <a:spcAft>
                  <a:spcPct val="0"/>
                </a:spcAft>
                <a:buClr>
                  <a:srgbClr val="FF6600"/>
                </a:buClr>
                <a:buChar char="•"/>
                <a:defRPr sz="2200">
                  <a:solidFill>
                    <a:schemeClr val="tx1"/>
                  </a:solidFill>
                  <a:latin typeface="Arial" charset="0"/>
                </a:defRPr>
              </a:lvl7pPr>
              <a:lvl8pPr marL="3429000" indent="-228600" eaLnBrk="0" fontAlgn="base" hangingPunct="0">
                <a:spcBef>
                  <a:spcPct val="20000"/>
                </a:spcBef>
                <a:spcAft>
                  <a:spcPct val="0"/>
                </a:spcAft>
                <a:buClr>
                  <a:srgbClr val="FF6600"/>
                </a:buClr>
                <a:buChar char="•"/>
                <a:defRPr sz="2200">
                  <a:solidFill>
                    <a:schemeClr val="tx1"/>
                  </a:solidFill>
                  <a:latin typeface="Arial" charset="0"/>
                </a:defRPr>
              </a:lvl8pPr>
              <a:lvl9pPr marL="3886200" indent="-228600" eaLnBrk="0" fontAlgn="base" hangingPunct="0">
                <a:spcBef>
                  <a:spcPct val="20000"/>
                </a:spcBef>
                <a:spcAft>
                  <a:spcPct val="0"/>
                </a:spcAft>
                <a:buClr>
                  <a:srgbClr val="FF6600"/>
                </a:buClr>
                <a:buChar char="•"/>
                <a:defRPr sz="2200">
                  <a:solidFill>
                    <a:schemeClr val="tx1"/>
                  </a:solidFill>
                  <a:latin typeface="Arial" charset="0"/>
                </a:defRPr>
              </a:lvl9pPr>
            </a:lstStyle>
            <a:p>
              <a:pPr algn="ctr">
                <a:spcBef>
                  <a:spcPct val="0"/>
                </a:spcBef>
                <a:buClrTx/>
                <a:buSzTx/>
                <a:buFontTx/>
                <a:buNone/>
              </a:pPr>
              <a:r>
                <a:rPr lang="en-GB" altLang="en-US" sz="1200"/>
                <a:t>IT</a:t>
              </a:r>
            </a:p>
          </p:txBody>
        </p:sp>
      </p:grpSp>
      <p:grpSp>
        <p:nvGrpSpPr>
          <p:cNvPr id="54291" name="Group 44"/>
          <p:cNvGrpSpPr>
            <a:grpSpLocks/>
          </p:cNvGrpSpPr>
          <p:nvPr/>
        </p:nvGrpSpPr>
        <p:grpSpPr bwMode="auto">
          <a:xfrm>
            <a:off x="6970713" y="2144713"/>
            <a:ext cx="695325" cy="3317875"/>
            <a:chOff x="4112" y="1351"/>
            <a:chExt cx="438" cy="2090"/>
          </a:xfrm>
        </p:grpSpPr>
        <p:sp>
          <p:nvSpPr>
            <p:cNvPr id="54319" name="Line 45"/>
            <p:cNvSpPr>
              <a:spLocks noChangeShapeType="1"/>
            </p:cNvSpPr>
            <p:nvPr/>
          </p:nvSpPr>
          <p:spPr bwMode="auto">
            <a:xfrm>
              <a:off x="4332" y="1600"/>
              <a:ext cx="0" cy="1841"/>
            </a:xfrm>
            <a:prstGeom prst="line">
              <a:avLst/>
            </a:prstGeom>
            <a:noFill/>
            <a:ln w="28575">
              <a:solidFill>
                <a:srgbClr val="0033CC"/>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en-GB"/>
            </a:p>
          </p:txBody>
        </p:sp>
        <p:sp>
          <p:nvSpPr>
            <p:cNvPr id="54320" name="Oval 46"/>
            <p:cNvSpPr>
              <a:spLocks noChangeArrowheads="1"/>
            </p:cNvSpPr>
            <p:nvPr/>
          </p:nvSpPr>
          <p:spPr bwMode="auto">
            <a:xfrm>
              <a:off x="4243" y="1777"/>
              <a:ext cx="179" cy="173"/>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FF6600"/>
                </a:buClr>
                <a:buSzPct val="60000"/>
                <a:buFont typeface="Monotype Sorts" pitchFamily="2" charset="2"/>
                <a:buChar char="l"/>
                <a:defRPr sz="2400">
                  <a:solidFill>
                    <a:schemeClr val="tx1"/>
                  </a:solidFill>
                  <a:latin typeface="Arial" charset="0"/>
                </a:defRPr>
              </a:lvl1pPr>
              <a:lvl2pPr marL="742950" indent="-285750">
                <a:spcBef>
                  <a:spcPct val="20000"/>
                </a:spcBef>
                <a:buClr>
                  <a:srgbClr val="FF6600"/>
                </a:buClr>
                <a:buChar char="–"/>
                <a:defRPr sz="2200">
                  <a:solidFill>
                    <a:schemeClr val="tx1"/>
                  </a:solidFill>
                  <a:latin typeface="Arial" charset="0"/>
                </a:defRPr>
              </a:lvl2pPr>
              <a:lvl3pPr marL="1143000" indent="-228600">
                <a:spcBef>
                  <a:spcPct val="20000"/>
                </a:spcBef>
                <a:buClr>
                  <a:srgbClr val="FF6600"/>
                </a:buClr>
                <a:buChar char="•"/>
                <a:defRPr sz="2200">
                  <a:solidFill>
                    <a:schemeClr val="tx1"/>
                  </a:solidFill>
                  <a:latin typeface="Arial" charset="0"/>
                </a:defRPr>
              </a:lvl3pPr>
              <a:lvl4pPr marL="1600200" indent="-228600">
                <a:spcBef>
                  <a:spcPct val="20000"/>
                </a:spcBef>
                <a:buClr>
                  <a:srgbClr val="FF6600"/>
                </a:buClr>
                <a:buChar char="–"/>
                <a:defRPr sz="2200">
                  <a:solidFill>
                    <a:schemeClr val="tx1"/>
                  </a:solidFill>
                  <a:latin typeface="Arial" charset="0"/>
                </a:defRPr>
              </a:lvl4pPr>
              <a:lvl5pPr marL="2057400" indent="-228600">
                <a:spcBef>
                  <a:spcPct val="20000"/>
                </a:spcBef>
                <a:buClr>
                  <a:srgbClr val="FF6600"/>
                </a:buClr>
                <a:buChar char="•"/>
                <a:defRPr sz="2200">
                  <a:solidFill>
                    <a:schemeClr val="tx1"/>
                  </a:solidFill>
                  <a:latin typeface="Arial" charset="0"/>
                </a:defRPr>
              </a:lvl5pPr>
              <a:lvl6pPr marL="2514600" indent="-228600" eaLnBrk="0" fontAlgn="base" hangingPunct="0">
                <a:spcBef>
                  <a:spcPct val="20000"/>
                </a:spcBef>
                <a:spcAft>
                  <a:spcPct val="0"/>
                </a:spcAft>
                <a:buClr>
                  <a:srgbClr val="FF6600"/>
                </a:buClr>
                <a:buChar char="•"/>
                <a:defRPr sz="2200">
                  <a:solidFill>
                    <a:schemeClr val="tx1"/>
                  </a:solidFill>
                  <a:latin typeface="Arial" charset="0"/>
                </a:defRPr>
              </a:lvl6pPr>
              <a:lvl7pPr marL="2971800" indent="-228600" eaLnBrk="0" fontAlgn="base" hangingPunct="0">
                <a:spcBef>
                  <a:spcPct val="20000"/>
                </a:spcBef>
                <a:spcAft>
                  <a:spcPct val="0"/>
                </a:spcAft>
                <a:buClr>
                  <a:srgbClr val="FF6600"/>
                </a:buClr>
                <a:buChar char="•"/>
                <a:defRPr sz="2200">
                  <a:solidFill>
                    <a:schemeClr val="tx1"/>
                  </a:solidFill>
                  <a:latin typeface="Arial" charset="0"/>
                </a:defRPr>
              </a:lvl7pPr>
              <a:lvl8pPr marL="3429000" indent="-228600" eaLnBrk="0" fontAlgn="base" hangingPunct="0">
                <a:spcBef>
                  <a:spcPct val="20000"/>
                </a:spcBef>
                <a:spcAft>
                  <a:spcPct val="0"/>
                </a:spcAft>
                <a:buClr>
                  <a:srgbClr val="FF6600"/>
                </a:buClr>
                <a:buChar char="•"/>
                <a:defRPr sz="2200">
                  <a:solidFill>
                    <a:schemeClr val="tx1"/>
                  </a:solidFill>
                  <a:latin typeface="Arial" charset="0"/>
                </a:defRPr>
              </a:lvl8pPr>
              <a:lvl9pPr marL="3886200" indent="-228600" eaLnBrk="0" fontAlgn="base" hangingPunct="0">
                <a:spcBef>
                  <a:spcPct val="20000"/>
                </a:spcBef>
                <a:spcAft>
                  <a:spcPct val="0"/>
                </a:spcAft>
                <a:buClr>
                  <a:srgbClr val="FF6600"/>
                </a:buClr>
                <a:buChar char="•"/>
                <a:defRPr sz="2200">
                  <a:solidFill>
                    <a:schemeClr val="tx1"/>
                  </a:solidFill>
                  <a:latin typeface="Arial" charset="0"/>
                </a:defRPr>
              </a:lvl9pPr>
            </a:lstStyle>
            <a:p>
              <a:pPr>
                <a:spcBef>
                  <a:spcPct val="0"/>
                </a:spcBef>
                <a:buClrTx/>
                <a:buSzTx/>
                <a:buFontTx/>
                <a:buNone/>
              </a:pPr>
              <a:endParaRPr lang="en-US" altLang="en-US"/>
            </a:p>
          </p:txBody>
        </p:sp>
        <p:sp>
          <p:nvSpPr>
            <p:cNvPr id="54321" name="Oval 47"/>
            <p:cNvSpPr>
              <a:spLocks noChangeArrowheads="1"/>
            </p:cNvSpPr>
            <p:nvPr/>
          </p:nvSpPr>
          <p:spPr bwMode="auto">
            <a:xfrm>
              <a:off x="4243" y="2174"/>
              <a:ext cx="179" cy="173"/>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FF6600"/>
                </a:buClr>
                <a:buSzPct val="60000"/>
                <a:buFont typeface="Monotype Sorts" pitchFamily="2" charset="2"/>
                <a:buChar char="l"/>
                <a:defRPr sz="2400">
                  <a:solidFill>
                    <a:schemeClr val="tx1"/>
                  </a:solidFill>
                  <a:latin typeface="Arial" charset="0"/>
                </a:defRPr>
              </a:lvl1pPr>
              <a:lvl2pPr marL="742950" indent="-285750">
                <a:spcBef>
                  <a:spcPct val="20000"/>
                </a:spcBef>
                <a:buClr>
                  <a:srgbClr val="FF6600"/>
                </a:buClr>
                <a:buChar char="–"/>
                <a:defRPr sz="2200">
                  <a:solidFill>
                    <a:schemeClr val="tx1"/>
                  </a:solidFill>
                  <a:latin typeface="Arial" charset="0"/>
                </a:defRPr>
              </a:lvl2pPr>
              <a:lvl3pPr marL="1143000" indent="-228600">
                <a:spcBef>
                  <a:spcPct val="20000"/>
                </a:spcBef>
                <a:buClr>
                  <a:srgbClr val="FF6600"/>
                </a:buClr>
                <a:buChar char="•"/>
                <a:defRPr sz="2200">
                  <a:solidFill>
                    <a:schemeClr val="tx1"/>
                  </a:solidFill>
                  <a:latin typeface="Arial" charset="0"/>
                </a:defRPr>
              </a:lvl3pPr>
              <a:lvl4pPr marL="1600200" indent="-228600">
                <a:spcBef>
                  <a:spcPct val="20000"/>
                </a:spcBef>
                <a:buClr>
                  <a:srgbClr val="FF6600"/>
                </a:buClr>
                <a:buChar char="–"/>
                <a:defRPr sz="2200">
                  <a:solidFill>
                    <a:schemeClr val="tx1"/>
                  </a:solidFill>
                  <a:latin typeface="Arial" charset="0"/>
                </a:defRPr>
              </a:lvl4pPr>
              <a:lvl5pPr marL="2057400" indent="-228600">
                <a:spcBef>
                  <a:spcPct val="20000"/>
                </a:spcBef>
                <a:buClr>
                  <a:srgbClr val="FF6600"/>
                </a:buClr>
                <a:buChar char="•"/>
                <a:defRPr sz="2200">
                  <a:solidFill>
                    <a:schemeClr val="tx1"/>
                  </a:solidFill>
                  <a:latin typeface="Arial" charset="0"/>
                </a:defRPr>
              </a:lvl5pPr>
              <a:lvl6pPr marL="2514600" indent="-228600" eaLnBrk="0" fontAlgn="base" hangingPunct="0">
                <a:spcBef>
                  <a:spcPct val="20000"/>
                </a:spcBef>
                <a:spcAft>
                  <a:spcPct val="0"/>
                </a:spcAft>
                <a:buClr>
                  <a:srgbClr val="FF6600"/>
                </a:buClr>
                <a:buChar char="•"/>
                <a:defRPr sz="2200">
                  <a:solidFill>
                    <a:schemeClr val="tx1"/>
                  </a:solidFill>
                  <a:latin typeface="Arial" charset="0"/>
                </a:defRPr>
              </a:lvl6pPr>
              <a:lvl7pPr marL="2971800" indent="-228600" eaLnBrk="0" fontAlgn="base" hangingPunct="0">
                <a:spcBef>
                  <a:spcPct val="20000"/>
                </a:spcBef>
                <a:spcAft>
                  <a:spcPct val="0"/>
                </a:spcAft>
                <a:buClr>
                  <a:srgbClr val="FF6600"/>
                </a:buClr>
                <a:buChar char="•"/>
                <a:defRPr sz="2200">
                  <a:solidFill>
                    <a:schemeClr val="tx1"/>
                  </a:solidFill>
                  <a:latin typeface="Arial" charset="0"/>
                </a:defRPr>
              </a:lvl7pPr>
              <a:lvl8pPr marL="3429000" indent="-228600" eaLnBrk="0" fontAlgn="base" hangingPunct="0">
                <a:spcBef>
                  <a:spcPct val="20000"/>
                </a:spcBef>
                <a:spcAft>
                  <a:spcPct val="0"/>
                </a:spcAft>
                <a:buClr>
                  <a:srgbClr val="FF6600"/>
                </a:buClr>
                <a:buChar char="•"/>
                <a:defRPr sz="2200">
                  <a:solidFill>
                    <a:schemeClr val="tx1"/>
                  </a:solidFill>
                  <a:latin typeface="Arial" charset="0"/>
                </a:defRPr>
              </a:lvl8pPr>
              <a:lvl9pPr marL="3886200" indent="-228600" eaLnBrk="0" fontAlgn="base" hangingPunct="0">
                <a:spcBef>
                  <a:spcPct val="20000"/>
                </a:spcBef>
                <a:spcAft>
                  <a:spcPct val="0"/>
                </a:spcAft>
                <a:buClr>
                  <a:srgbClr val="FF6600"/>
                </a:buClr>
                <a:buChar char="•"/>
                <a:defRPr sz="2200">
                  <a:solidFill>
                    <a:schemeClr val="tx1"/>
                  </a:solidFill>
                  <a:latin typeface="Arial" charset="0"/>
                </a:defRPr>
              </a:lvl9pPr>
            </a:lstStyle>
            <a:p>
              <a:pPr>
                <a:spcBef>
                  <a:spcPct val="0"/>
                </a:spcBef>
                <a:buClrTx/>
                <a:buSzTx/>
                <a:buFontTx/>
                <a:buNone/>
              </a:pPr>
              <a:endParaRPr lang="en-US" altLang="en-US"/>
            </a:p>
          </p:txBody>
        </p:sp>
        <p:sp>
          <p:nvSpPr>
            <p:cNvPr id="54322" name="Oval 48"/>
            <p:cNvSpPr>
              <a:spLocks noChangeArrowheads="1"/>
            </p:cNvSpPr>
            <p:nvPr/>
          </p:nvSpPr>
          <p:spPr bwMode="auto">
            <a:xfrm>
              <a:off x="4243" y="2557"/>
              <a:ext cx="179" cy="173"/>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FF6600"/>
                </a:buClr>
                <a:buSzPct val="60000"/>
                <a:buFont typeface="Monotype Sorts" pitchFamily="2" charset="2"/>
                <a:buChar char="l"/>
                <a:defRPr sz="2400">
                  <a:solidFill>
                    <a:schemeClr val="tx1"/>
                  </a:solidFill>
                  <a:latin typeface="Arial" charset="0"/>
                </a:defRPr>
              </a:lvl1pPr>
              <a:lvl2pPr marL="742950" indent="-285750">
                <a:spcBef>
                  <a:spcPct val="20000"/>
                </a:spcBef>
                <a:buClr>
                  <a:srgbClr val="FF6600"/>
                </a:buClr>
                <a:buChar char="–"/>
                <a:defRPr sz="2200">
                  <a:solidFill>
                    <a:schemeClr val="tx1"/>
                  </a:solidFill>
                  <a:latin typeface="Arial" charset="0"/>
                </a:defRPr>
              </a:lvl2pPr>
              <a:lvl3pPr marL="1143000" indent="-228600">
                <a:spcBef>
                  <a:spcPct val="20000"/>
                </a:spcBef>
                <a:buClr>
                  <a:srgbClr val="FF6600"/>
                </a:buClr>
                <a:buChar char="•"/>
                <a:defRPr sz="2200">
                  <a:solidFill>
                    <a:schemeClr val="tx1"/>
                  </a:solidFill>
                  <a:latin typeface="Arial" charset="0"/>
                </a:defRPr>
              </a:lvl3pPr>
              <a:lvl4pPr marL="1600200" indent="-228600">
                <a:spcBef>
                  <a:spcPct val="20000"/>
                </a:spcBef>
                <a:buClr>
                  <a:srgbClr val="FF6600"/>
                </a:buClr>
                <a:buChar char="–"/>
                <a:defRPr sz="2200">
                  <a:solidFill>
                    <a:schemeClr val="tx1"/>
                  </a:solidFill>
                  <a:latin typeface="Arial" charset="0"/>
                </a:defRPr>
              </a:lvl4pPr>
              <a:lvl5pPr marL="2057400" indent="-228600">
                <a:spcBef>
                  <a:spcPct val="20000"/>
                </a:spcBef>
                <a:buClr>
                  <a:srgbClr val="FF6600"/>
                </a:buClr>
                <a:buChar char="•"/>
                <a:defRPr sz="2200">
                  <a:solidFill>
                    <a:schemeClr val="tx1"/>
                  </a:solidFill>
                  <a:latin typeface="Arial" charset="0"/>
                </a:defRPr>
              </a:lvl5pPr>
              <a:lvl6pPr marL="2514600" indent="-228600" eaLnBrk="0" fontAlgn="base" hangingPunct="0">
                <a:spcBef>
                  <a:spcPct val="20000"/>
                </a:spcBef>
                <a:spcAft>
                  <a:spcPct val="0"/>
                </a:spcAft>
                <a:buClr>
                  <a:srgbClr val="FF6600"/>
                </a:buClr>
                <a:buChar char="•"/>
                <a:defRPr sz="2200">
                  <a:solidFill>
                    <a:schemeClr val="tx1"/>
                  </a:solidFill>
                  <a:latin typeface="Arial" charset="0"/>
                </a:defRPr>
              </a:lvl6pPr>
              <a:lvl7pPr marL="2971800" indent="-228600" eaLnBrk="0" fontAlgn="base" hangingPunct="0">
                <a:spcBef>
                  <a:spcPct val="20000"/>
                </a:spcBef>
                <a:spcAft>
                  <a:spcPct val="0"/>
                </a:spcAft>
                <a:buClr>
                  <a:srgbClr val="FF6600"/>
                </a:buClr>
                <a:buChar char="•"/>
                <a:defRPr sz="2200">
                  <a:solidFill>
                    <a:schemeClr val="tx1"/>
                  </a:solidFill>
                  <a:latin typeface="Arial" charset="0"/>
                </a:defRPr>
              </a:lvl7pPr>
              <a:lvl8pPr marL="3429000" indent="-228600" eaLnBrk="0" fontAlgn="base" hangingPunct="0">
                <a:spcBef>
                  <a:spcPct val="20000"/>
                </a:spcBef>
                <a:spcAft>
                  <a:spcPct val="0"/>
                </a:spcAft>
                <a:buClr>
                  <a:srgbClr val="FF6600"/>
                </a:buClr>
                <a:buChar char="•"/>
                <a:defRPr sz="2200">
                  <a:solidFill>
                    <a:schemeClr val="tx1"/>
                  </a:solidFill>
                  <a:latin typeface="Arial" charset="0"/>
                </a:defRPr>
              </a:lvl8pPr>
              <a:lvl9pPr marL="3886200" indent="-228600" eaLnBrk="0" fontAlgn="base" hangingPunct="0">
                <a:spcBef>
                  <a:spcPct val="20000"/>
                </a:spcBef>
                <a:spcAft>
                  <a:spcPct val="0"/>
                </a:spcAft>
                <a:buClr>
                  <a:srgbClr val="FF6600"/>
                </a:buClr>
                <a:buChar char="•"/>
                <a:defRPr sz="2200">
                  <a:solidFill>
                    <a:schemeClr val="tx1"/>
                  </a:solidFill>
                  <a:latin typeface="Arial" charset="0"/>
                </a:defRPr>
              </a:lvl9pPr>
            </a:lstStyle>
            <a:p>
              <a:pPr>
                <a:spcBef>
                  <a:spcPct val="0"/>
                </a:spcBef>
                <a:buClrTx/>
                <a:buSzTx/>
                <a:buFontTx/>
                <a:buNone/>
              </a:pPr>
              <a:endParaRPr lang="en-US" altLang="en-US"/>
            </a:p>
          </p:txBody>
        </p:sp>
        <p:sp>
          <p:nvSpPr>
            <p:cNvPr id="54323" name="Oval 49"/>
            <p:cNvSpPr>
              <a:spLocks noChangeArrowheads="1"/>
            </p:cNvSpPr>
            <p:nvPr/>
          </p:nvSpPr>
          <p:spPr bwMode="auto">
            <a:xfrm>
              <a:off x="4243" y="2954"/>
              <a:ext cx="179" cy="173"/>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FF6600"/>
                </a:buClr>
                <a:buSzPct val="60000"/>
                <a:buFont typeface="Monotype Sorts" pitchFamily="2" charset="2"/>
                <a:buChar char="l"/>
                <a:defRPr sz="2400">
                  <a:solidFill>
                    <a:schemeClr val="tx1"/>
                  </a:solidFill>
                  <a:latin typeface="Arial" charset="0"/>
                </a:defRPr>
              </a:lvl1pPr>
              <a:lvl2pPr marL="742950" indent="-285750">
                <a:spcBef>
                  <a:spcPct val="20000"/>
                </a:spcBef>
                <a:buClr>
                  <a:srgbClr val="FF6600"/>
                </a:buClr>
                <a:buChar char="–"/>
                <a:defRPr sz="2200">
                  <a:solidFill>
                    <a:schemeClr val="tx1"/>
                  </a:solidFill>
                  <a:latin typeface="Arial" charset="0"/>
                </a:defRPr>
              </a:lvl2pPr>
              <a:lvl3pPr marL="1143000" indent="-228600">
                <a:spcBef>
                  <a:spcPct val="20000"/>
                </a:spcBef>
                <a:buClr>
                  <a:srgbClr val="FF6600"/>
                </a:buClr>
                <a:buChar char="•"/>
                <a:defRPr sz="2200">
                  <a:solidFill>
                    <a:schemeClr val="tx1"/>
                  </a:solidFill>
                  <a:latin typeface="Arial" charset="0"/>
                </a:defRPr>
              </a:lvl3pPr>
              <a:lvl4pPr marL="1600200" indent="-228600">
                <a:spcBef>
                  <a:spcPct val="20000"/>
                </a:spcBef>
                <a:buClr>
                  <a:srgbClr val="FF6600"/>
                </a:buClr>
                <a:buChar char="–"/>
                <a:defRPr sz="2200">
                  <a:solidFill>
                    <a:schemeClr val="tx1"/>
                  </a:solidFill>
                  <a:latin typeface="Arial" charset="0"/>
                </a:defRPr>
              </a:lvl4pPr>
              <a:lvl5pPr marL="2057400" indent="-228600">
                <a:spcBef>
                  <a:spcPct val="20000"/>
                </a:spcBef>
                <a:buClr>
                  <a:srgbClr val="FF6600"/>
                </a:buClr>
                <a:buChar char="•"/>
                <a:defRPr sz="2200">
                  <a:solidFill>
                    <a:schemeClr val="tx1"/>
                  </a:solidFill>
                  <a:latin typeface="Arial" charset="0"/>
                </a:defRPr>
              </a:lvl5pPr>
              <a:lvl6pPr marL="2514600" indent="-228600" eaLnBrk="0" fontAlgn="base" hangingPunct="0">
                <a:spcBef>
                  <a:spcPct val="20000"/>
                </a:spcBef>
                <a:spcAft>
                  <a:spcPct val="0"/>
                </a:spcAft>
                <a:buClr>
                  <a:srgbClr val="FF6600"/>
                </a:buClr>
                <a:buChar char="•"/>
                <a:defRPr sz="2200">
                  <a:solidFill>
                    <a:schemeClr val="tx1"/>
                  </a:solidFill>
                  <a:latin typeface="Arial" charset="0"/>
                </a:defRPr>
              </a:lvl6pPr>
              <a:lvl7pPr marL="2971800" indent="-228600" eaLnBrk="0" fontAlgn="base" hangingPunct="0">
                <a:spcBef>
                  <a:spcPct val="20000"/>
                </a:spcBef>
                <a:spcAft>
                  <a:spcPct val="0"/>
                </a:spcAft>
                <a:buClr>
                  <a:srgbClr val="FF6600"/>
                </a:buClr>
                <a:buChar char="•"/>
                <a:defRPr sz="2200">
                  <a:solidFill>
                    <a:schemeClr val="tx1"/>
                  </a:solidFill>
                  <a:latin typeface="Arial" charset="0"/>
                </a:defRPr>
              </a:lvl7pPr>
              <a:lvl8pPr marL="3429000" indent="-228600" eaLnBrk="0" fontAlgn="base" hangingPunct="0">
                <a:spcBef>
                  <a:spcPct val="20000"/>
                </a:spcBef>
                <a:spcAft>
                  <a:spcPct val="0"/>
                </a:spcAft>
                <a:buClr>
                  <a:srgbClr val="FF6600"/>
                </a:buClr>
                <a:buChar char="•"/>
                <a:defRPr sz="2200">
                  <a:solidFill>
                    <a:schemeClr val="tx1"/>
                  </a:solidFill>
                  <a:latin typeface="Arial" charset="0"/>
                </a:defRPr>
              </a:lvl8pPr>
              <a:lvl9pPr marL="3886200" indent="-228600" eaLnBrk="0" fontAlgn="base" hangingPunct="0">
                <a:spcBef>
                  <a:spcPct val="20000"/>
                </a:spcBef>
                <a:spcAft>
                  <a:spcPct val="0"/>
                </a:spcAft>
                <a:buClr>
                  <a:srgbClr val="FF6600"/>
                </a:buClr>
                <a:buChar char="•"/>
                <a:defRPr sz="2200">
                  <a:solidFill>
                    <a:schemeClr val="tx1"/>
                  </a:solidFill>
                  <a:latin typeface="Arial" charset="0"/>
                </a:defRPr>
              </a:lvl9pPr>
            </a:lstStyle>
            <a:p>
              <a:pPr>
                <a:spcBef>
                  <a:spcPct val="0"/>
                </a:spcBef>
                <a:buClrTx/>
                <a:buSzTx/>
                <a:buFontTx/>
                <a:buNone/>
              </a:pPr>
              <a:endParaRPr lang="en-US" altLang="en-US"/>
            </a:p>
          </p:txBody>
        </p:sp>
        <p:sp>
          <p:nvSpPr>
            <p:cNvPr id="54324" name="Rectangle 50"/>
            <p:cNvSpPr>
              <a:spLocks noChangeArrowheads="1"/>
            </p:cNvSpPr>
            <p:nvPr/>
          </p:nvSpPr>
          <p:spPr bwMode="auto">
            <a:xfrm>
              <a:off x="4112" y="1351"/>
              <a:ext cx="438" cy="312"/>
            </a:xfrm>
            <a:prstGeom prst="rect">
              <a:avLst/>
            </a:prstGeom>
            <a:solidFill>
              <a:srgbClr val="FFFFDD"/>
            </a:solidFill>
            <a:ln w="9525">
              <a:solidFill>
                <a:schemeClr val="tx1"/>
              </a:solidFill>
              <a:miter lim="800000"/>
              <a:headEnd/>
              <a:tailEnd/>
            </a:ln>
          </p:spPr>
          <p:txBody>
            <a:bodyPr wrap="none" anchor="ctr"/>
            <a:lstStyle>
              <a:lvl1pPr>
                <a:spcBef>
                  <a:spcPct val="20000"/>
                </a:spcBef>
                <a:buClr>
                  <a:srgbClr val="FF6600"/>
                </a:buClr>
                <a:buSzPct val="60000"/>
                <a:buFont typeface="Monotype Sorts" pitchFamily="2" charset="2"/>
                <a:buChar char="l"/>
                <a:defRPr sz="2400">
                  <a:solidFill>
                    <a:schemeClr val="tx1"/>
                  </a:solidFill>
                  <a:latin typeface="Arial" charset="0"/>
                </a:defRPr>
              </a:lvl1pPr>
              <a:lvl2pPr marL="742950" indent="-285750">
                <a:spcBef>
                  <a:spcPct val="20000"/>
                </a:spcBef>
                <a:buClr>
                  <a:srgbClr val="FF6600"/>
                </a:buClr>
                <a:buChar char="–"/>
                <a:defRPr sz="2200">
                  <a:solidFill>
                    <a:schemeClr val="tx1"/>
                  </a:solidFill>
                  <a:latin typeface="Arial" charset="0"/>
                </a:defRPr>
              </a:lvl2pPr>
              <a:lvl3pPr marL="1143000" indent="-228600">
                <a:spcBef>
                  <a:spcPct val="20000"/>
                </a:spcBef>
                <a:buClr>
                  <a:srgbClr val="FF6600"/>
                </a:buClr>
                <a:buChar char="•"/>
                <a:defRPr sz="2200">
                  <a:solidFill>
                    <a:schemeClr val="tx1"/>
                  </a:solidFill>
                  <a:latin typeface="Arial" charset="0"/>
                </a:defRPr>
              </a:lvl3pPr>
              <a:lvl4pPr marL="1600200" indent="-228600">
                <a:spcBef>
                  <a:spcPct val="20000"/>
                </a:spcBef>
                <a:buClr>
                  <a:srgbClr val="FF6600"/>
                </a:buClr>
                <a:buChar char="–"/>
                <a:defRPr sz="2200">
                  <a:solidFill>
                    <a:schemeClr val="tx1"/>
                  </a:solidFill>
                  <a:latin typeface="Arial" charset="0"/>
                </a:defRPr>
              </a:lvl4pPr>
              <a:lvl5pPr marL="2057400" indent="-228600">
                <a:spcBef>
                  <a:spcPct val="20000"/>
                </a:spcBef>
                <a:buClr>
                  <a:srgbClr val="FF6600"/>
                </a:buClr>
                <a:buChar char="•"/>
                <a:defRPr sz="2200">
                  <a:solidFill>
                    <a:schemeClr val="tx1"/>
                  </a:solidFill>
                  <a:latin typeface="Arial" charset="0"/>
                </a:defRPr>
              </a:lvl5pPr>
              <a:lvl6pPr marL="2514600" indent="-228600" eaLnBrk="0" fontAlgn="base" hangingPunct="0">
                <a:spcBef>
                  <a:spcPct val="20000"/>
                </a:spcBef>
                <a:spcAft>
                  <a:spcPct val="0"/>
                </a:spcAft>
                <a:buClr>
                  <a:srgbClr val="FF6600"/>
                </a:buClr>
                <a:buChar char="•"/>
                <a:defRPr sz="2200">
                  <a:solidFill>
                    <a:schemeClr val="tx1"/>
                  </a:solidFill>
                  <a:latin typeface="Arial" charset="0"/>
                </a:defRPr>
              </a:lvl6pPr>
              <a:lvl7pPr marL="2971800" indent="-228600" eaLnBrk="0" fontAlgn="base" hangingPunct="0">
                <a:spcBef>
                  <a:spcPct val="20000"/>
                </a:spcBef>
                <a:spcAft>
                  <a:spcPct val="0"/>
                </a:spcAft>
                <a:buClr>
                  <a:srgbClr val="FF6600"/>
                </a:buClr>
                <a:buChar char="•"/>
                <a:defRPr sz="2200">
                  <a:solidFill>
                    <a:schemeClr val="tx1"/>
                  </a:solidFill>
                  <a:latin typeface="Arial" charset="0"/>
                </a:defRPr>
              </a:lvl7pPr>
              <a:lvl8pPr marL="3429000" indent="-228600" eaLnBrk="0" fontAlgn="base" hangingPunct="0">
                <a:spcBef>
                  <a:spcPct val="20000"/>
                </a:spcBef>
                <a:spcAft>
                  <a:spcPct val="0"/>
                </a:spcAft>
                <a:buClr>
                  <a:srgbClr val="FF6600"/>
                </a:buClr>
                <a:buChar char="•"/>
                <a:defRPr sz="2200">
                  <a:solidFill>
                    <a:schemeClr val="tx1"/>
                  </a:solidFill>
                  <a:latin typeface="Arial" charset="0"/>
                </a:defRPr>
              </a:lvl8pPr>
              <a:lvl9pPr marL="3886200" indent="-228600" eaLnBrk="0" fontAlgn="base" hangingPunct="0">
                <a:spcBef>
                  <a:spcPct val="20000"/>
                </a:spcBef>
                <a:spcAft>
                  <a:spcPct val="0"/>
                </a:spcAft>
                <a:buClr>
                  <a:srgbClr val="FF6600"/>
                </a:buClr>
                <a:buChar char="•"/>
                <a:defRPr sz="2200">
                  <a:solidFill>
                    <a:schemeClr val="tx1"/>
                  </a:solidFill>
                  <a:latin typeface="Arial" charset="0"/>
                </a:defRPr>
              </a:lvl9pPr>
            </a:lstStyle>
            <a:p>
              <a:pPr>
                <a:spcBef>
                  <a:spcPct val="0"/>
                </a:spcBef>
                <a:buClrTx/>
                <a:buSzTx/>
                <a:buFontTx/>
                <a:buNone/>
              </a:pPr>
              <a:endParaRPr lang="en-US" altLang="en-US"/>
            </a:p>
          </p:txBody>
        </p:sp>
        <p:sp>
          <p:nvSpPr>
            <p:cNvPr id="54325" name="Text Box 51"/>
            <p:cNvSpPr txBox="1">
              <a:spLocks noChangeArrowheads="1"/>
            </p:cNvSpPr>
            <p:nvPr/>
          </p:nvSpPr>
          <p:spPr bwMode="auto">
            <a:xfrm>
              <a:off x="4154" y="1394"/>
              <a:ext cx="37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6600"/>
                </a:buClr>
                <a:buSzPct val="60000"/>
                <a:buFont typeface="Monotype Sorts" pitchFamily="2" charset="2"/>
                <a:buChar char="l"/>
                <a:defRPr sz="2400">
                  <a:solidFill>
                    <a:schemeClr val="tx1"/>
                  </a:solidFill>
                  <a:latin typeface="Arial" charset="0"/>
                </a:defRPr>
              </a:lvl1pPr>
              <a:lvl2pPr marL="742950" indent="-285750">
                <a:spcBef>
                  <a:spcPct val="20000"/>
                </a:spcBef>
                <a:buClr>
                  <a:srgbClr val="FF6600"/>
                </a:buClr>
                <a:buChar char="–"/>
                <a:defRPr sz="2200">
                  <a:solidFill>
                    <a:schemeClr val="tx1"/>
                  </a:solidFill>
                  <a:latin typeface="Arial" charset="0"/>
                </a:defRPr>
              </a:lvl2pPr>
              <a:lvl3pPr marL="1143000" indent="-228600">
                <a:spcBef>
                  <a:spcPct val="20000"/>
                </a:spcBef>
                <a:buClr>
                  <a:srgbClr val="FF6600"/>
                </a:buClr>
                <a:buChar char="•"/>
                <a:defRPr sz="2200">
                  <a:solidFill>
                    <a:schemeClr val="tx1"/>
                  </a:solidFill>
                  <a:latin typeface="Arial" charset="0"/>
                </a:defRPr>
              </a:lvl3pPr>
              <a:lvl4pPr marL="1600200" indent="-228600">
                <a:spcBef>
                  <a:spcPct val="20000"/>
                </a:spcBef>
                <a:buClr>
                  <a:srgbClr val="FF6600"/>
                </a:buClr>
                <a:buChar char="–"/>
                <a:defRPr sz="2200">
                  <a:solidFill>
                    <a:schemeClr val="tx1"/>
                  </a:solidFill>
                  <a:latin typeface="Arial" charset="0"/>
                </a:defRPr>
              </a:lvl4pPr>
              <a:lvl5pPr marL="2057400" indent="-228600">
                <a:spcBef>
                  <a:spcPct val="20000"/>
                </a:spcBef>
                <a:buClr>
                  <a:srgbClr val="FF6600"/>
                </a:buClr>
                <a:buChar char="•"/>
                <a:defRPr sz="2200">
                  <a:solidFill>
                    <a:schemeClr val="tx1"/>
                  </a:solidFill>
                  <a:latin typeface="Arial" charset="0"/>
                </a:defRPr>
              </a:lvl5pPr>
              <a:lvl6pPr marL="2514600" indent="-228600" eaLnBrk="0" fontAlgn="base" hangingPunct="0">
                <a:spcBef>
                  <a:spcPct val="20000"/>
                </a:spcBef>
                <a:spcAft>
                  <a:spcPct val="0"/>
                </a:spcAft>
                <a:buClr>
                  <a:srgbClr val="FF6600"/>
                </a:buClr>
                <a:buChar char="•"/>
                <a:defRPr sz="2200">
                  <a:solidFill>
                    <a:schemeClr val="tx1"/>
                  </a:solidFill>
                  <a:latin typeface="Arial" charset="0"/>
                </a:defRPr>
              </a:lvl6pPr>
              <a:lvl7pPr marL="2971800" indent="-228600" eaLnBrk="0" fontAlgn="base" hangingPunct="0">
                <a:spcBef>
                  <a:spcPct val="20000"/>
                </a:spcBef>
                <a:spcAft>
                  <a:spcPct val="0"/>
                </a:spcAft>
                <a:buClr>
                  <a:srgbClr val="FF6600"/>
                </a:buClr>
                <a:buChar char="•"/>
                <a:defRPr sz="2200">
                  <a:solidFill>
                    <a:schemeClr val="tx1"/>
                  </a:solidFill>
                  <a:latin typeface="Arial" charset="0"/>
                </a:defRPr>
              </a:lvl7pPr>
              <a:lvl8pPr marL="3429000" indent="-228600" eaLnBrk="0" fontAlgn="base" hangingPunct="0">
                <a:spcBef>
                  <a:spcPct val="20000"/>
                </a:spcBef>
                <a:spcAft>
                  <a:spcPct val="0"/>
                </a:spcAft>
                <a:buClr>
                  <a:srgbClr val="FF6600"/>
                </a:buClr>
                <a:buChar char="•"/>
                <a:defRPr sz="2200">
                  <a:solidFill>
                    <a:schemeClr val="tx1"/>
                  </a:solidFill>
                  <a:latin typeface="Arial" charset="0"/>
                </a:defRPr>
              </a:lvl8pPr>
              <a:lvl9pPr marL="3886200" indent="-228600" eaLnBrk="0" fontAlgn="base" hangingPunct="0">
                <a:spcBef>
                  <a:spcPct val="20000"/>
                </a:spcBef>
                <a:spcAft>
                  <a:spcPct val="0"/>
                </a:spcAft>
                <a:buClr>
                  <a:srgbClr val="FF6600"/>
                </a:buClr>
                <a:buChar char="•"/>
                <a:defRPr sz="2200">
                  <a:solidFill>
                    <a:schemeClr val="tx1"/>
                  </a:solidFill>
                  <a:latin typeface="Arial" charset="0"/>
                </a:defRPr>
              </a:lvl9pPr>
            </a:lstStyle>
            <a:p>
              <a:pPr algn="ctr">
                <a:spcBef>
                  <a:spcPct val="0"/>
                </a:spcBef>
                <a:buClrTx/>
                <a:buSzTx/>
                <a:buFontTx/>
                <a:buNone/>
              </a:pPr>
              <a:r>
                <a:rPr lang="en-GB" altLang="en-US" sz="1200"/>
                <a:t>R &amp; D</a:t>
              </a:r>
            </a:p>
            <a:p>
              <a:pPr algn="ctr">
                <a:spcBef>
                  <a:spcPct val="0"/>
                </a:spcBef>
                <a:buClrTx/>
                <a:buSzTx/>
                <a:buFontTx/>
                <a:buNone/>
              </a:pPr>
              <a:r>
                <a:rPr lang="en-GB" altLang="en-US" sz="1200"/>
                <a:t>Etc.</a:t>
              </a:r>
            </a:p>
          </p:txBody>
        </p:sp>
      </p:grpSp>
      <p:sp>
        <p:nvSpPr>
          <p:cNvPr id="54292" name="Line 52"/>
          <p:cNvSpPr>
            <a:spLocks noChangeShapeType="1"/>
          </p:cNvSpPr>
          <p:nvPr/>
        </p:nvSpPr>
        <p:spPr bwMode="auto">
          <a:xfrm>
            <a:off x="4735513" y="2540000"/>
            <a:ext cx="0" cy="2922588"/>
          </a:xfrm>
          <a:prstGeom prst="line">
            <a:avLst/>
          </a:prstGeom>
          <a:noFill/>
          <a:ln w="28575">
            <a:solidFill>
              <a:srgbClr val="0033CC"/>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en-GB"/>
          </a:p>
        </p:txBody>
      </p:sp>
      <p:sp>
        <p:nvSpPr>
          <p:cNvPr id="54293" name="Oval 53"/>
          <p:cNvSpPr>
            <a:spLocks noChangeArrowheads="1"/>
          </p:cNvSpPr>
          <p:nvPr/>
        </p:nvSpPr>
        <p:spPr bwMode="auto">
          <a:xfrm>
            <a:off x="4594225" y="2820988"/>
            <a:ext cx="284163" cy="27463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FF6600"/>
              </a:buClr>
              <a:buSzPct val="60000"/>
              <a:buFont typeface="Monotype Sorts" pitchFamily="2" charset="2"/>
              <a:buChar char="l"/>
              <a:defRPr sz="2400">
                <a:solidFill>
                  <a:schemeClr val="tx1"/>
                </a:solidFill>
                <a:latin typeface="Arial" charset="0"/>
              </a:defRPr>
            </a:lvl1pPr>
            <a:lvl2pPr marL="742950" indent="-285750">
              <a:spcBef>
                <a:spcPct val="20000"/>
              </a:spcBef>
              <a:buClr>
                <a:srgbClr val="FF6600"/>
              </a:buClr>
              <a:buChar char="–"/>
              <a:defRPr sz="2200">
                <a:solidFill>
                  <a:schemeClr val="tx1"/>
                </a:solidFill>
                <a:latin typeface="Arial" charset="0"/>
              </a:defRPr>
            </a:lvl2pPr>
            <a:lvl3pPr marL="1143000" indent="-228600">
              <a:spcBef>
                <a:spcPct val="20000"/>
              </a:spcBef>
              <a:buClr>
                <a:srgbClr val="FF6600"/>
              </a:buClr>
              <a:buChar char="•"/>
              <a:defRPr sz="2200">
                <a:solidFill>
                  <a:schemeClr val="tx1"/>
                </a:solidFill>
                <a:latin typeface="Arial" charset="0"/>
              </a:defRPr>
            </a:lvl3pPr>
            <a:lvl4pPr marL="1600200" indent="-228600">
              <a:spcBef>
                <a:spcPct val="20000"/>
              </a:spcBef>
              <a:buClr>
                <a:srgbClr val="FF6600"/>
              </a:buClr>
              <a:buChar char="–"/>
              <a:defRPr sz="2200">
                <a:solidFill>
                  <a:schemeClr val="tx1"/>
                </a:solidFill>
                <a:latin typeface="Arial" charset="0"/>
              </a:defRPr>
            </a:lvl4pPr>
            <a:lvl5pPr marL="2057400" indent="-228600">
              <a:spcBef>
                <a:spcPct val="20000"/>
              </a:spcBef>
              <a:buClr>
                <a:srgbClr val="FF6600"/>
              </a:buClr>
              <a:buChar char="•"/>
              <a:defRPr sz="2200">
                <a:solidFill>
                  <a:schemeClr val="tx1"/>
                </a:solidFill>
                <a:latin typeface="Arial" charset="0"/>
              </a:defRPr>
            </a:lvl5pPr>
            <a:lvl6pPr marL="2514600" indent="-228600" eaLnBrk="0" fontAlgn="base" hangingPunct="0">
              <a:spcBef>
                <a:spcPct val="20000"/>
              </a:spcBef>
              <a:spcAft>
                <a:spcPct val="0"/>
              </a:spcAft>
              <a:buClr>
                <a:srgbClr val="FF6600"/>
              </a:buClr>
              <a:buChar char="•"/>
              <a:defRPr sz="2200">
                <a:solidFill>
                  <a:schemeClr val="tx1"/>
                </a:solidFill>
                <a:latin typeface="Arial" charset="0"/>
              </a:defRPr>
            </a:lvl6pPr>
            <a:lvl7pPr marL="2971800" indent="-228600" eaLnBrk="0" fontAlgn="base" hangingPunct="0">
              <a:spcBef>
                <a:spcPct val="20000"/>
              </a:spcBef>
              <a:spcAft>
                <a:spcPct val="0"/>
              </a:spcAft>
              <a:buClr>
                <a:srgbClr val="FF6600"/>
              </a:buClr>
              <a:buChar char="•"/>
              <a:defRPr sz="2200">
                <a:solidFill>
                  <a:schemeClr val="tx1"/>
                </a:solidFill>
                <a:latin typeface="Arial" charset="0"/>
              </a:defRPr>
            </a:lvl7pPr>
            <a:lvl8pPr marL="3429000" indent="-228600" eaLnBrk="0" fontAlgn="base" hangingPunct="0">
              <a:spcBef>
                <a:spcPct val="20000"/>
              </a:spcBef>
              <a:spcAft>
                <a:spcPct val="0"/>
              </a:spcAft>
              <a:buClr>
                <a:srgbClr val="FF6600"/>
              </a:buClr>
              <a:buChar char="•"/>
              <a:defRPr sz="2200">
                <a:solidFill>
                  <a:schemeClr val="tx1"/>
                </a:solidFill>
                <a:latin typeface="Arial" charset="0"/>
              </a:defRPr>
            </a:lvl8pPr>
            <a:lvl9pPr marL="3886200" indent="-228600" eaLnBrk="0" fontAlgn="base" hangingPunct="0">
              <a:spcBef>
                <a:spcPct val="20000"/>
              </a:spcBef>
              <a:spcAft>
                <a:spcPct val="0"/>
              </a:spcAft>
              <a:buClr>
                <a:srgbClr val="FF6600"/>
              </a:buClr>
              <a:buChar char="•"/>
              <a:defRPr sz="2200">
                <a:solidFill>
                  <a:schemeClr val="tx1"/>
                </a:solidFill>
                <a:latin typeface="Arial" charset="0"/>
              </a:defRPr>
            </a:lvl9pPr>
          </a:lstStyle>
          <a:p>
            <a:pPr>
              <a:spcBef>
                <a:spcPct val="0"/>
              </a:spcBef>
              <a:buClrTx/>
              <a:buSzTx/>
              <a:buFontTx/>
              <a:buNone/>
            </a:pPr>
            <a:endParaRPr lang="en-US" altLang="en-US"/>
          </a:p>
        </p:txBody>
      </p:sp>
      <p:sp>
        <p:nvSpPr>
          <p:cNvPr id="54294" name="Oval 54"/>
          <p:cNvSpPr>
            <a:spLocks noChangeArrowheads="1"/>
          </p:cNvSpPr>
          <p:nvPr/>
        </p:nvSpPr>
        <p:spPr bwMode="auto">
          <a:xfrm>
            <a:off x="4594225" y="3451225"/>
            <a:ext cx="284163" cy="27463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FF6600"/>
              </a:buClr>
              <a:buSzPct val="60000"/>
              <a:buFont typeface="Monotype Sorts" pitchFamily="2" charset="2"/>
              <a:buChar char="l"/>
              <a:defRPr sz="2400">
                <a:solidFill>
                  <a:schemeClr val="tx1"/>
                </a:solidFill>
                <a:latin typeface="Arial" charset="0"/>
              </a:defRPr>
            </a:lvl1pPr>
            <a:lvl2pPr marL="742950" indent="-285750">
              <a:spcBef>
                <a:spcPct val="20000"/>
              </a:spcBef>
              <a:buClr>
                <a:srgbClr val="FF6600"/>
              </a:buClr>
              <a:buChar char="–"/>
              <a:defRPr sz="2200">
                <a:solidFill>
                  <a:schemeClr val="tx1"/>
                </a:solidFill>
                <a:latin typeface="Arial" charset="0"/>
              </a:defRPr>
            </a:lvl2pPr>
            <a:lvl3pPr marL="1143000" indent="-228600">
              <a:spcBef>
                <a:spcPct val="20000"/>
              </a:spcBef>
              <a:buClr>
                <a:srgbClr val="FF6600"/>
              </a:buClr>
              <a:buChar char="•"/>
              <a:defRPr sz="2200">
                <a:solidFill>
                  <a:schemeClr val="tx1"/>
                </a:solidFill>
                <a:latin typeface="Arial" charset="0"/>
              </a:defRPr>
            </a:lvl3pPr>
            <a:lvl4pPr marL="1600200" indent="-228600">
              <a:spcBef>
                <a:spcPct val="20000"/>
              </a:spcBef>
              <a:buClr>
                <a:srgbClr val="FF6600"/>
              </a:buClr>
              <a:buChar char="–"/>
              <a:defRPr sz="2200">
                <a:solidFill>
                  <a:schemeClr val="tx1"/>
                </a:solidFill>
                <a:latin typeface="Arial" charset="0"/>
              </a:defRPr>
            </a:lvl4pPr>
            <a:lvl5pPr marL="2057400" indent="-228600">
              <a:spcBef>
                <a:spcPct val="20000"/>
              </a:spcBef>
              <a:buClr>
                <a:srgbClr val="FF6600"/>
              </a:buClr>
              <a:buChar char="•"/>
              <a:defRPr sz="2200">
                <a:solidFill>
                  <a:schemeClr val="tx1"/>
                </a:solidFill>
                <a:latin typeface="Arial" charset="0"/>
              </a:defRPr>
            </a:lvl5pPr>
            <a:lvl6pPr marL="2514600" indent="-228600" eaLnBrk="0" fontAlgn="base" hangingPunct="0">
              <a:spcBef>
                <a:spcPct val="20000"/>
              </a:spcBef>
              <a:spcAft>
                <a:spcPct val="0"/>
              </a:spcAft>
              <a:buClr>
                <a:srgbClr val="FF6600"/>
              </a:buClr>
              <a:buChar char="•"/>
              <a:defRPr sz="2200">
                <a:solidFill>
                  <a:schemeClr val="tx1"/>
                </a:solidFill>
                <a:latin typeface="Arial" charset="0"/>
              </a:defRPr>
            </a:lvl6pPr>
            <a:lvl7pPr marL="2971800" indent="-228600" eaLnBrk="0" fontAlgn="base" hangingPunct="0">
              <a:spcBef>
                <a:spcPct val="20000"/>
              </a:spcBef>
              <a:spcAft>
                <a:spcPct val="0"/>
              </a:spcAft>
              <a:buClr>
                <a:srgbClr val="FF6600"/>
              </a:buClr>
              <a:buChar char="•"/>
              <a:defRPr sz="2200">
                <a:solidFill>
                  <a:schemeClr val="tx1"/>
                </a:solidFill>
                <a:latin typeface="Arial" charset="0"/>
              </a:defRPr>
            </a:lvl7pPr>
            <a:lvl8pPr marL="3429000" indent="-228600" eaLnBrk="0" fontAlgn="base" hangingPunct="0">
              <a:spcBef>
                <a:spcPct val="20000"/>
              </a:spcBef>
              <a:spcAft>
                <a:spcPct val="0"/>
              </a:spcAft>
              <a:buClr>
                <a:srgbClr val="FF6600"/>
              </a:buClr>
              <a:buChar char="•"/>
              <a:defRPr sz="2200">
                <a:solidFill>
                  <a:schemeClr val="tx1"/>
                </a:solidFill>
                <a:latin typeface="Arial" charset="0"/>
              </a:defRPr>
            </a:lvl8pPr>
            <a:lvl9pPr marL="3886200" indent="-228600" eaLnBrk="0" fontAlgn="base" hangingPunct="0">
              <a:spcBef>
                <a:spcPct val="20000"/>
              </a:spcBef>
              <a:spcAft>
                <a:spcPct val="0"/>
              </a:spcAft>
              <a:buClr>
                <a:srgbClr val="FF6600"/>
              </a:buClr>
              <a:buChar char="•"/>
              <a:defRPr sz="2200">
                <a:solidFill>
                  <a:schemeClr val="tx1"/>
                </a:solidFill>
                <a:latin typeface="Arial" charset="0"/>
              </a:defRPr>
            </a:lvl9pPr>
          </a:lstStyle>
          <a:p>
            <a:pPr>
              <a:spcBef>
                <a:spcPct val="0"/>
              </a:spcBef>
              <a:buClrTx/>
              <a:buSzTx/>
              <a:buFontTx/>
              <a:buNone/>
            </a:pPr>
            <a:endParaRPr lang="en-US" altLang="en-US"/>
          </a:p>
        </p:txBody>
      </p:sp>
      <p:sp>
        <p:nvSpPr>
          <p:cNvPr id="54295" name="Oval 55"/>
          <p:cNvSpPr>
            <a:spLocks noChangeArrowheads="1"/>
          </p:cNvSpPr>
          <p:nvPr/>
        </p:nvSpPr>
        <p:spPr bwMode="auto">
          <a:xfrm>
            <a:off x="4594225" y="4059238"/>
            <a:ext cx="284163" cy="27463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FF6600"/>
              </a:buClr>
              <a:buSzPct val="60000"/>
              <a:buFont typeface="Monotype Sorts" pitchFamily="2" charset="2"/>
              <a:buChar char="l"/>
              <a:defRPr sz="2400">
                <a:solidFill>
                  <a:schemeClr val="tx1"/>
                </a:solidFill>
                <a:latin typeface="Arial" charset="0"/>
              </a:defRPr>
            </a:lvl1pPr>
            <a:lvl2pPr marL="742950" indent="-285750">
              <a:spcBef>
                <a:spcPct val="20000"/>
              </a:spcBef>
              <a:buClr>
                <a:srgbClr val="FF6600"/>
              </a:buClr>
              <a:buChar char="–"/>
              <a:defRPr sz="2200">
                <a:solidFill>
                  <a:schemeClr val="tx1"/>
                </a:solidFill>
                <a:latin typeface="Arial" charset="0"/>
              </a:defRPr>
            </a:lvl2pPr>
            <a:lvl3pPr marL="1143000" indent="-228600">
              <a:spcBef>
                <a:spcPct val="20000"/>
              </a:spcBef>
              <a:buClr>
                <a:srgbClr val="FF6600"/>
              </a:buClr>
              <a:buChar char="•"/>
              <a:defRPr sz="2200">
                <a:solidFill>
                  <a:schemeClr val="tx1"/>
                </a:solidFill>
                <a:latin typeface="Arial" charset="0"/>
              </a:defRPr>
            </a:lvl3pPr>
            <a:lvl4pPr marL="1600200" indent="-228600">
              <a:spcBef>
                <a:spcPct val="20000"/>
              </a:spcBef>
              <a:buClr>
                <a:srgbClr val="FF6600"/>
              </a:buClr>
              <a:buChar char="–"/>
              <a:defRPr sz="2200">
                <a:solidFill>
                  <a:schemeClr val="tx1"/>
                </a:solidFill>
                <a:latin typeface="Arial" charset="0"/>
              </a:defRPr>
            </a:lvl4pPr>
            <a:lvl5pPr marL="2057400" indent="-228600">
              <a:spcBef>
                <a:spcPct val="20000"/>
              </a:spcBef>
              <a:buClr>
                <a:srgbClr val="FF6600"/>
              </a:buClr>
              <a:buChar char="•"/>
              <a:defRPr sz="2200">
                <a:solidFill>
                  <a:schemeClr val="tx1"/>
                </a:solidFill>
                <a:latin typeface="Arial" charset="0"/>
              </a:defRPr>
            </a:lvl5pPr>
            <a:lvl6pPr marL="2514600" indent="-228600" eaLnBrk="0" fontAlgn="base" hangingPunct="0">
              <a:spcBef>
                <a:spcPct val="20000"/>
              </a:spcBef>
              <a:spcAft>
                <a:spcPct val="0"/>
              </a:spcAft>
              <a:buClr>
                <a:srgbClr val="FF6600"/>
              </a:buClr>
              <a:buChar char="•"/>
              <a:defRPr sz="2200">
                <a:solidFill>
                  <a:schemeClr val="tx1"/>
                </a:solidFill>
                <a:latin typeface="Arial" charset="0"/>
              </a:defRPr>
            </a:lvl6pPr>
            <a:lvl7pPr marL="2971800" indent="-228600" eaLnBrk="0" fontAlgn="base" hangingPunct="0">
              <a:spcBef>
                <a:spcPct val="20000"/>
              </a:spcBef>
              <a:spcAft>
                <a:spcPct val="0"/>
              </a:spcAft>
              <a:buClr>
                <a:srgbClr val="FF6600"/>
              </a:buClr>
              <a:buChar char="•"/>
              <a:defRPr sz="2200">
                <a:solidFill>
                  <a:schemeClr val="tx1"/>
                </a:solidFill>
                <a:latin typeface="Arial" charset="0"/>
              </a:defRPr>
            </a:lvl7pPr>
            <a:lvl8pPr marL="3429000" indent="-228600" eaLnBrk="0" fontAlgn="base" hangingPunct="0">
              <a:spcBef>
                <a:spcPct val="20000"/>
              </a:spcBef>
              <a:spcAft>
                <a:spcPct val="0"/>
              </a:spcAft>
              <a:buClr>
                <a:srgbClr val="FF6600"/>
              </a:buClr>
              <a:buChar char="•"/>
              <a:defRPr sz="2200">
                <a:solidFill>
                  <a:schemeClr val="tx1"/>
                </a:solidFill>
                <a:latin typeface="Arial" charset="0"/>
              </a:defRPr>
            </a:lvl8pPr>
            <a:lvl9pPr marL="3886200" indent="-228600" eaLnBrk="0" fontAlgn="base" hangingPunct="0">
              <a:spcBef>
                <a:spcPct val="20000"/>
              </a:spcBef>
              <a:spcAft>
                <a:spcPct val="0"/>
              </a:spcAft>
              <a:buClr>
                <a:srgbClr val="FF6600"/>
              </a:buClr>
              <a:buChar char="•"/>
              <a:defRPr sz="2200">
                <a:solidFill>
                  <a:schemeClr val="tx1"/>
                </a:solidFill>
                <a:latin typeface="Arial" charset="0"/>
              </a:defRPr>
            </a:lvl9pPr>
          </a:lstStyle>
          <a:p>
            <a:pPr>
              <a:spcBef>
                <a:spcPct val="0"/>
              </a:spcBef>
              <a:buClrTx/>
              <a:buSzTx/>
              <a:buFontTx/>
              <a:buNone/>
            </a:pPr>
            <a:endParaRPr lang="en-US" altLang="en-US"/>
          </a:p>
        </p:txBody>
      </p:sp>
      <p:sp>
        <p:nvSpPr>
          <p:cNvPr id="54296" name="Oval 56"/>
          <p:cNvSpPr>
            <a:spLocks noChangeArrowheads="1"/>
          </p:cNvSpPr>
          <p:nvPr/>
        </p:nvSpPr>
        <p:spPr bwMode="auto">
          <a:xfrm>
            <a:off x="4594225" y="4689475"/>
            <a:ext cx="284163" cy="27463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FF6600"/>
              </a:buClr>
              <a:buSzPct val="60000"/>
              <a:buFont typeface="Monotype Sorts" pitchFamily="2" charset="2"/>
              <a:buChar char="l"/>
              <a:defRPr sz="2400">
                <a:solidFill>
                  <a:schemeClr val="tx1"/>
                </a:solidFill>
                <a:latin typeface="Arial" charset="0"/>
              </a:defRPr>
            </a:lvl1pPr>
            <a:lvl2pPr marL="742950" indent="-285750">
              <a:spcBef>
                <a:spcPct val="20000"/>
              </a:spcBef>
              <a:buClr>
                <a:srgbClr val="FF6600"/>
              </a:buClr>
              <a:buChar char="–"/>
              <a:defRPr sz="2200">
                <a:solidFill>
                  <a:schemeClr val="tx1"/>
                </a:solidFill>
                <a:latin typeface="Arial" charset="0"/>
              </a:defRPr>
            </a:lvl2pPr>
            <a:lvl3pPr marL="1143000" indent="-228600">
              <a:spcBef>
                <a:spcPct val="20000"/>
              </a:spcBef>
              <a:buClr>
                <a:srgbClr val="FF6600"/>
              </a:buClr>
              <a:buChar char="•"/>
              <a:defRPr sz="2200">
                <a:solidFill>
                  <a:schemeClr val="tx1"/>
                </a:solidFill>
                <a:latin typeface="Arial" charset="0"/>
              </a:defRPr>
            </a:lvl3pPr>
            <a:lvl4pPr marL="1600200" indent="-228600">
              <a:spcBef>
                <a:spcPct val="20000"/>
              </a:spcBef>
              <a:buClr>
                <a:srgbClr val="FF6600"/>
              </a:buClr>
              <a:buChar char="–"/>
              <a:defRPr sz="2200">
                <a:solidFill>
                  <a:schemeClr val="tx1"/>
                </a:solidFill>
                <a:latin typeface="Arial" charset="0"/>
              </a:defRPr>
            </a:lvl4pPr>
            <a:lvl5pPr marL="2057400" indent="-228600">
              <a:spcBef>
                <a:spcPct val="20000"/>
              </a:spcBef>
              <a:buClr>
                <a:srgbClr val="FF6600"/>
              </a:buClr>
              <a:buChar char="•"/>
              <a:defRPr sz="2200">
                <a:solidFill>
                  <a:schemeClr val="tx1"/>
                </a:solidFill>
                <a:latin typeface="Arial" charset="0"/>
              </a:defRPr>
            </a:lvl5pPr>
            <a:lvl6pPr marL="2514600" indent="-228600" eaLnBrk="0" fontAlgn="base" hangingPunct="0">
              <a:spcBef>
                <a:spcPct val="20000"/>
              </a:spcBef>
              <a:spcAft>
                <a:spcPct val="0"/>
              </a:spcAft>
              <a:buClr>
                <a:srgbClr val="FF6600"/>
              </a:buClr>
              <a:buChar char="•"/>
              <a:defRPr sz="2200">
                <a:solidFill>
                  <a:schemeClr val="tx1"/>
                </a:solidFill>
                <a:latin typeface="Arial" charset="0"/>
              </a:defRPr>
            </a:lvl6pPr>
            <a:lvl7pPr marL="2971800" indent="-228600" eaLnBrk="0" fontAlgn="base" hangingPunct="0">
              <a:spcBef>
                <a:spcPct val="20000"/>
              </a:spcBef>
              <a:spcAft>
                <a:spcPct val="0"/>
              </a:spcAft>
              <a:buClr>
                <a:srgbClr val="FF6600"/>
              </a:buClr>
              <a:buChar char="•"/>
              <a:defRPr sz="2200">
                <a:solidFill>
                  <a:schemeClr val="tx1"/>
                </a:solidFill>
                <a:latin typeface="Arial" charset="0"/>
              </a:defRPr>
            </a:lvl7pPr>
            <a:lvl8pPr marL="3429000" indent="-228600" eaLnBrk="0" fontAlgn="base" hangingPunct="0">
              <a:spcBef>
                <a:spcPct val="20000"/>
              </a:spcBef>
              <a:spcAft>
                <a:spcPct val="0"/>
              </a:spcAft>
              <a:buClr>
                <a:srgbClr val="FF6600"/>
              </a:buClr>
              <a:buChar char="•"/>
              <a:defRPr sz="2200">
                <a:solidFill>
                  <a:schemeClr val="tx1"/>
                </a:solidFill>
                <a:latin typeface="Arial" charset="0"/>
              </a:defRPr>
            </a:lvl8pPr>
            <a:lvl9pPr marL="3886200" indent="-228600" eaLnBrk="0" fontAlgn="base" hangingPunct="0">
              <a:spcBef>
                <a:spcPct val="20000"/>
              </a:spcBef>
              <a:spcAft>
                <a:spcPct val="0"/>
              </a:spcAft>
              <a:buClr>
                <a:srgbClr val="FF6600"/>
              </a:buClr>
              <a:buChar char="•"/>
              <a:defRPr sz="2200">
                <a:solidFill>
                  <a:schemeClr val="tx1"/>
                </a:solidFill>
                <a:latin typeface="Arial" charset="0"/>
              </a:defRPr>
            </a:lvl9pPr>
          </a:lstStyle>
          <a:p>
            <a:pPr>
              <a:spcBef>
                <a:spcPct val="0"/>
              </a:spcBef>
              <a:buClrTx/>
              <a:buSzTx/>
              <a:buFontTx/>
              <a:buNone/>
            </a:pPr>
            <a:endParaRPr lang="en-US" altLang="en-US"/>
          </a:p>
        </p:txBody>
      </p:sp>
      <p:sp>
        <p:nvSpPr>
          <p:cNvPr id="54297" name="Rectangle 57"/>
          <p:cNvSpPr>
            <a:spLocks noChangeArrowheads="1"/>
          </p:cNvSpPr>
          <p:nvPr/>
        </p:nvSpPr>
        <p:spPr bwMode="auto">
          <a:xfrm>
            <a:off x="4302125" y="2155825"/>
            <a:ext cx="876300" cy="495300"/>
          </a:xfrm>
          <a:prstGeom prst="rect">
            <a:avLst/>
          </a:prstGeom>
          <a:solidFill>
            <a:srgbClr val="FFFFDD"/>
          </a:solidFill>
          <a:ln w="9525">
            <a:solidFill>
              <a:schemeClr val="tx1"/>
            </a:solidFill>
            <a:miter lim="800000"/>
            <a:headEnd/>
            <a:tailEnd/>
          </a:ln>
        </p:spPr>
        <p:txBody>
          <a:bodyPr wrap="none" anchor="ctr"/>
          <a:lstStyle>
            <a:lvl1pPr>
              <a:spcBef>
                <a:spcPct val="20000"/>
              </a:spcBef>
              <a:buClr>
                <a:srgbClr val="FF6600"/>
              </a:buClr>
              <a:buSzPct val="60000"/>
              <a:buFont typeface="Monotype Sorts" pitchFamily="2" charset="2"/>
              <a:buChar char="l"/>
              <a:defRPr sz="2400">
                <a:solidFill>
                  <a:schemeClr val="tx1"/>
                </a:solidFill>
                <a:latin typeface="Arial" charset="0"/>
              </a:defRPr>
            </a:lvl1pPr>
            <a:lvl2pPr marL="742950" indent="-285750">
              <a:spcBef>
                <a:spcPct val="20000"/>
              </a:spcBef>
              <a:buClr>
                <a:srgbClr val="FF6600"/>
              </a:buClr>
              <a:buChar char="–"/>
              <a:defRPr sz="2200">
                <a:solidFill>
                  <a:schemeClr val="tx1"/>
                </a:solidFill>
                <a:latin typeface="Arial" charset="0"/>
              </a:defRPr>
            </a:lvl2pPr>
            <a:lvl3pPr marL="1143000" indent="-228600">
              <a:spcBef>
                <a:spcPct val="20000"/>
              </a:spcBef>
              <a:buClr>
                <a:srgbClr val="FF6600"/>
              </a:buClr>
              <a:buChar char="•"/>
              <a:defRPr sz="2200">
                <a:solidFill>
                  <a:schemeClr val="tx1"/>
                </a:solidFill>
                <a:latin typeface="Arial" charset="0"/>
              </a:defRPr>
            </a:lvl3pPr>
            <a:lvl4pPr marL="1600200" indent="-228600">
              <a:spcBef>
                <a:spcPct val="20000"/>
              </a:spcBef>
              <a:buClr>
                <a:srgbClr val="FF6600"/>
              </a:buClr>
              <a:buChar char="–"/>
              <a:defRPr sz="2200">
                <a:solidFill>
                  <a:schemeClr val="tx1"/>
                </a:solidFill>
                <a:latin typeface="Arial" charset="0"/>
              </a:defRPr>
            </a:lvl4pPr>
            <a:lvl5pPr marL="2057400" indent="-228600">
              <a:spcBef>
                <a:spcPct val="20000"/>
              </a:spcBef>
              <a:buClr>
                <a:srgbClr val="FF6600"/>
              </a:buClr>
              <a:buChar char="•"/>
              <a:defRPr sz="2200">
                <a:solidFill>
                  <a:schemeClr val="tx1"/>
                </a:solidFill>
                <a:latin typeface="Arial" charset="0"/>
              </a:defRPr>
            </a:lvl5pPr>
            <a:lvl6pPr marL="2514600" indent="-228600" eaLnBrk="0" fontAlgn="base" hangingPunct="0">
              <a:spcBef>
                <a:spcPct val="20000"/>
              </a:spcBef>
              <a:spcAft>
                <a:spcPct val="0"/>
              </a:spcAft>
              <a:buClr>
                <a:srgbClr val="FF6600"/>
              </a:buClr>
              <a:buChar char="•"/>
              <a:defRPr sz="2200">
                <a:solidFill>
                  <a:schemeClr val="tx1"/>
                </a:solidFill>
                <a:latin typeface="Arial" charset="0"/>
              </a:defRPr>
            </a:lvl6pPr>
            <a:lvl7pPr marL="2971800" indent="-228600" eaLnBrk="0" fontAlgn="base" hangingPunct="0">
              <a:spcBef>
                <a:spcPct val="20000"/>
              </a:spcBef>
              <a:spcAft>
                <a:spcPct val="0"/>
              </a:spcAft>
              <a:buClr>
                <a:srgbClr val="FF6600"/>
              </a:buClr>
              <a:buChar char="•"/>
              <a:defRPr sz="2200">
                <a:solidFill>
                  <a:schemeClr val="tx1"/>
                </a:solidFill>
                <a:latin typeface="Arial" charset="0"/>
              </a:defRPr>
            </a:lvl7pPr>
            <a:lvl8pPr marL="3429000" indent="-228600" eaLnBrk="0" fontAlgn="base" hangingPunct="0">
              <a:spcBef>
                <a:spcPct val="20000"/>
              </a:spcBef>
              <a:spcAft>
                <a:spcPct val="0"/>
              </a:spcAft>
              <a:buClr>
                <a:srgbClr val="FF6600"/>
              </a:buClr>
              <a:buChar char="•"/>
              <a:defRPr sz="2200">
                <a:solidFill>
                  <a:schemeClr val="tx1"/>
                </a:solidFill>
                <a:latin typeface="Arial" charset="0"/>
              </a:defRPr>
            </a:lvl8pPr>
            <a:lvl9pPr marL="3886200" indent="-228600" eaLnBrk="0" fontAlgn="base" hangingPunct="0">
              <a:spcBef>
                <a:spcPct val="20000"/>
              </a:spcBef>
              <a:spcAft>
                <a:spcPct val="0"/>
              </a:spcAft>
              <a:buClr>
                <a:srgbClr val="FF6600"/>
              </a:buClr>
              <a:buChar char="•"/>
              <a:defRPr sz="2200">
                <a:solidFill>
                  <a:schemeClr val="tx1"/>
                </a:solidFill>
                <a:latin typeface="Arial" charset="0"/>
              </a:defRPr>
            </a:lvl9pPr>
          </a:lstStyle>
          <a:p>
            <a:pPr>
              <a:spcBef>
                <a:spcPct val="0"/>
              </a:spcBef>
              <a:buClrTx/>
              <a:buSzTx/>
              <a:buFontTx/>
              <a:buNone/>
            </a:pPr>
            <a:endParaRPr lang="en-US" altLang="en-US"/>
          </a:p>
        </p:txBody>
      </p:sp>
      <p:sp>
        <p:nvSpPr>
          <p:cNvPr id="54298" name="Text Box 58"/>
          <p:cNvSpPr txBox="1">
            <a:spLocks noChangeArrowheads="1"/>
          </p:cNvSpPr>
          <p:nvPr/>
        </p:nvSpPr>
        <p:spPr bwMode="auto">
          <a:xfrm>
            <a:off x="4284663" y="2130425"/>
            <a:ext cx="9350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6600"/>
              </a:buClr>
              <a:buSzPct val="60000"/>
              <a:buFont typeface="Monotype Sorts" pitchFamily="2" charset="2"/>
              <a:buChar char="l"/>
              <a:defRPr sz="2400">
                <a:solidFill>
                  <a:schemeClr val="tx1"/>
                </a:solidFill>
                <a:latin typeface="Arial" charset="0"/>
              </a:defRPr>
            </a:lvl1pPr>
            <a:lvl2pPr marL="742950" indent="-285750">
              <a:spcBef>
                <a:spcPct val="20000"/>
              </a:spcBef>
              <a:buClr>
                <a:srgbClr val="FF6600"/>
              </a:buClr>
              <a:buChar char="–"/>
              <a:defRPr sz="2200">
                <a:solidFill>
                  <a:schemeClr val="tx1"/>
                </a:solidFill>
                <a:latin typeface="Arial" charset="0"/>
              </a:defRPr>
            </a:lvl2pPr>
            <a:lvl3pPr marL="1143000" indent="-228600">
              <a:spcBef>
                <a:spcPct val="20000"/>
              </a:spcBef>
              <a:buClr>
                <a:srgbClr val="FF6600"/>
              </a:buClr>
              <a:buChar char="•"/>
              <a:defRPr sz="2200">
                <a:solidFill>
                  <a:schemeClr val="tx1"/>
                </a:solidFill>
                <a:latin typeface="Arial" charset="0"/>
              </a:defRPr>
            </a:lvl3pPr>
            <a:lvl4pPr marL="1600200" indent="-228600">
              <a:spcBef>
                <a:spcPct val="20000"/>
              </a:spcBef>
              <a:buClr>
                <a:srgbClr val="FF6600"/>
              </a:buClr>
              <a:buChar char="–"/>
              <a:defRPr sz="2200">
                <a:solidFill>
                  <a:schemeClr val="tx1"/>
                </a:solidFill>
                <a:latin typeface="Arial" charset="0"/>
              </a:defRPr>
            </a:lvl4pPr>
            <a:lvl5pPr marL="2057400" indent="-228600">
              <a:spcBef>
                <a:spcPct val="20000"/>
              </a:spcBef>
              <a:buClr>
                <a:srgbClr val="FF6600"/>
              </a:buClr>
              <a:buChar char="•"/>
              <a:defRPr sz="2200">
                <a:solidFill>
                  <a:schemeClr val="tx1"/>
                </a:solidFill>
                <a:latin typeface="Arial" charset="0"/>
              </a:defRPr>
            </a:lvl5pPr>
            <a:lvl6pPr marL="2514600" indent="-228600" eaLnBrk="0" fontAlgn="base" hangingPunct="0">
              <a:spcBef>
                <a:spcPct val="20000"/>
              </a:spcBef>
              <a:spcAft>
                <a:spcPct val="0"/>
              </a:spcAft>
              <a:buClr>
                <a:srgbClr val="FF6600"/>
              </a:buClr>
              <a:buChar char="•"/>
              <a:defRPr sz="2200">
                <a:solidFill>
                  <a:schemeClr val="tx1"/>
                </a:solidFill>
                <a:latin typeface="Arial" charset="0"/>
              </a:defRPr>
            </a:lvl6pPr>
            <a:lvl7pPr marL="2971800" indent="-228600" eaLnBrk="0" fontAlgn="base" hangingPunct="0">
              <a:spcBef>
                <a:spcPct val="20000"/>
              </a:spcBef>
              <a:spcAft>
                <a:spcPct val="0"/>
              </a:spcAft>
              <a:buClr>
                <a:srgbClr val="FF6600"/>
              </a:buClr>
              <a:buChar char="•"/>
              <a:defRPr sz="2200">
                <a:solidFill>
                  <a:schemeClr val="tx1"/>
                </a:solidFill>
                <a:latin typeface="Arial" charset="0"/>
              </a:defRPr>
            </a:lvl7pPr>
            <a:lvl8pPr marL="3429000" indent="-228600" eaLnBrk="0" fontAlgn="base" hangingPunct="0">
              <a:spcBef>
                <a:spcPct val="20000"/>
              </a:spcBef>
              <a:spcAft>
                <a:spcPct val="0"/>
              </a:spcAft>
              <a:buClr>
                <a:srgbClr val="FF6600"/>
              </a:buClr>
              <a:buChar char="•"/>
              <a:defRPr sz="2200">
                <a:solidFill>
                  <a:schemeClr val="tx1"/>
                </a:solidFill>
                <a:latin typeface="Arial" charset="0"/>
              </a:defRPr>
            </a:lvl8pPr>
            <a:lvl9pPr marL="3886200" indent="-228600" eaLnBrk="0" fontAlgn="base" hangingPunct="0">
              <a:spcBef>
                <a:spcPct val="20000"/>
              </a:spcBef>
              <a:spcAft>
                <a:spcPct val="0"/>
              </a:spcAft>
              <a:buClr>
                <a:srgbClr val="FF6600"/>
              </a:buClr>
              <a:buChar char="•"/>
              <a:defRPr sz="2200">
                <a:solidFill>
                  <a:schemeClr val="tx1"/>
                </a:solidFill>
                <a:latin typeface="Arial" charset="0"/>
              </a:defRPr>
            </a:lvl9pPr>
          </a:lstStyle>
          <a:p>
            <a:pPr algn="ctr">
              <a:spcBef>
                <a:spcPct val="0"/>
              </a:spcBef>
              <a:buClrTx/>
              <a:buSzTx/>
              <a:buFontTx/>
              <a:buNone/>
            </a:pPr>
            <a:r>
              <a:rPr lang="en-GB" altLang="en-US" sz="1200"/>
              <a:t>Finance &amp;</a:t>
            </a:r>
          </a:p>
          <a:p>
            <a:pPr algn="ctr">
              <a:spcBef>
                <a:spcPct val="0"/>
              </a:spcBef>
              <a:buClrTx/>
              <a:buSzTx/>
              <a:buFontTx/>
              <a:buNone/>
            </a:pPr>
            <a:r>
              <a:rPr lang="en-GB" altLang="en-US" sz="1200"/>
              <a:t>Accounting</a:t>
            </a:r>
          </a:p>
        </p:txBody>
      </p:sp>
      <p:grpSp>
        <p:nvGrpSpPr>
          <p:cNvPr id="54299" name="Group 59"/>
          <p:cNvGrpSpPr>
            <a:grpSpLocks/>
          </p:cNvGrpSpPr>
          <p:nvPr/>
        </p:nvGrpSpPr>
        <p:grpSpPr bwMode="auto">
          <a:xfrm>
            <a:off x="5314950" y="2155825"/>
            <a:ext cx="692150" cy="3306763"/>
            <a:chOff x="3125" y="1358"/>
            <a:chExt cx="436" cy="2083"/>
          </a:xfrm>
        </p:grpSpPr>
        <p:sp>
          <p:nvSpPr>
            <p:cNvPr id="54312" name="Line 60"/>
            <p:cNvSpPr>
              <a:spLocks noChangeShapeType="1"/>
            </p:cNvSpPr>
            <p:nvPr/>
          </p:nvSpPr>
          <p:spPr bwMode="auto">
            <a:xfrm>
              <a:off x="3323" y="1600"/>
              <a:ext cx="0" cy="1841"/>
            </a:xfrm>
            <a:prstGeom prst="line">
              <a:avLst/>
            </a:prstGeom>
            <a:noFill/>
            <a:ln w="28575">
              <a:solidFill>
                <a:srgbClr val="0033CC"/>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en-GB"/>
            </a:p>
          </p:txBody>
        </p:sp>
        <p:sp>
          <p:nvSpPr>
            <p:cNvPr id="54313" name="Oval 61"/>
            <p:cNvSpPr>
              <a:spLocks noChangeArrowheads="1"/>
            </p:cNvSpPr>
            <p:nvPr/>
          </p:nvSpPr>
          <p:spPr bwMode="auto">
            <a:xfrm>
              <a:off x="3235" y="1777"/>
              <a:ext cx="179" cy="173"/>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FF6600"/>
                </a:buClr>
                <a:buSzPct val="60000"/>
                <a:buFont typeface="Monotype Sorts" pitchFamily="2" charset="2"/>
                <a:buChar char="l"/>
                <a:defRPr sz="2400">
                  <a:solidFill>
                    <a:schemeClr val="tx1"/>
                  </a:solidFill>
                  <a:latin typeface="Arial" charset="0"/>
                </a:defRPr>
              </a:lvl1pPr>
              <a:lvl2pPr marL="742950" indent="-285750">
                <a:spcBef>
                  <a:spcPct val="20000"/>
                </a:spcBef>
                <a:buClr>
                  <a:srgbClr val="FF6600"/>
                </a:buClr>
                <a:buChar char="–"/>
                <a:defRPr sz="2200">
                  <a:solidFill>
                    <a:schemeClr val="tx1"/>
                  </a:solidFill>
                  <a:latin typeface="Arial" charset="0"/>
                </a:defRPr>
              </a:lvl2pPr>
              <a:lvl3pPr marL="1143000" indent="-228600">
                <a:spcBef>
                  <a:spcPct val="20000"/>
                </a:spcBef>
                <a:buClr>
                  <a:srgbClr val="FF6600"/>
                </a:buClr>
                <a:buChar char="•"/>
                <a:defRPr sz="2200">
                  <a:solidFill>
                    <a:schemeClr val="tx1"/>
                  </a:solidFill>
                  <a:latin typeface="Arial" charset="0"/>
                </a:defRPr>
              </a:lvl3pPr>
              <a:lvl4pPr marL="1600200" indent="-228600">
                <a:spcBef>
                  <a:spcPct val="20000"/>
                </a:spcBef>
                <a:buClr>
                  <a:srgbClr val="FF6600"/>
                </a:buClr>
                <a:buChar char="–"/>
                <a:defRPr sz="2200">
                  <a:solidFill>
                    <a:schemeClr val="tx1"/>
                  </a:solidFill>
                  <a:latin typeface="Arial" charset="0"/>
                </a:defRPr>
              </a:lvl4pPr>
              <a:lvl5pPr marL="2057400" indent="-228600">
                <a:spcBef>
                  <a:spcPct val="20000"/>
                </a:spcBef>
                <a:buClr>
                  <a:srgbClr val="FF6600"/>
                </a:buClr>
                <a:buChar char="•"/>
                <a:defRPr sz="2200">
                  <a:solidFill>
                    <a:schemeClr val="tx1"/>
                  </a:solidFill>
                  <a:latin typeface="Arial" charset="0"/>
                </a:defRPr>
              </a:lvl5pPr>
              <a:lvl6pPr marL="2514600" indent="-228600" eaLnBrk="0" fontAlgn="base" hangingPunct="0">
                <a:spcBef>
                  <a:spcPct val="20000"/>
                </a:spcBef>
                <a:spcAft>
                  <a:spcPct val="0"/>
                </a:spcAft>
                <a:buClr>
                  <a:srgbClr val="FF6600"/>
                </a:buClr>
                <a:buChar char="•"/>
                <a:defRPr sz="2200">
                  <a:solidFill>
                    <a:schemeClr val="tx1"/>
                  </a:solidFill>
                  <a:latin typeface="Arial" charset="0"/>
                </a:defRPr>
              </a:lvl6pPr>
              <a:lvl7pPr marL="2971800" indent="-228600" eaLnBrk="0" fontAlgn="base" hangingPunct="0">
                <a:spcBef>
                  <a:spcPct val="20000"/>
                </a:spcBef>
                <a:spcAft>
                  <a:spcPct val="0"/>
                </a:spcAft>
                <a:buClr>
                  <a:srgbClr val="FF6600"/>
                </a:buClr>
                <a:buChar char="•"/>
                <a:defRPr sz="2200">
                  <a:solidFill>
                    <a:schemeClr val="tx1"/>
                  </a:solidFill>
                  <a:latin typeface="Arial" charset="0"/>
                </a:defRPr>
              </a:lvl7pPr>
              <a:lvl8pPr marL="3429000" indent="-228600" eaLnBrk="0" fontAlgn="base" hangingPunct="0">
                <a:spcBef>
                  <a:spcPct val="20000"/>
                </a:spcBef>
                <a:spcAft>
                  <a:spcPct val="0"/>
                </a:spcAft>
                <a:buClr>
                  <a:srgbClr val="FF6600"/>
                </a:buClr>
                <a:buChar char="•"/>
                <a:defRPr sz="2200">
                  <a:solidFill>
                    <a:schemeClr val="tx1"/>
                  </a:solidFill>
                  <a:latin typeface="Arial" charset="0"/>
                </a:defRPr>
              </a:lvl8pPr>
              <a:lvl9pPr marL="3886200" indent="-228600" eaLnBrk="0" fontAlgn="base" hangingPunct="0">
                <a:spcBef>
                  <a:spcPct val="20000"/>
                </a:spcBef>
                <a:spcAft>
                  <a:spcPct val="0"/>
                </a:spcAft>
                <a:buClr>
                  <a:srgbClr val="FF6600"/>
                </a:buClr>
                <a:buChar char="•"/>
                <a:defRPr sz="2200">
                  <a:solidFill>
                    <a:schemeClr val="tx1"/>
                  </a:solidFill>
                  <a:latin typeface="Arial" charset="0"/>
                </a:defRPr>
              </a:lvl9pPr>
            </a:lstStyle>
            <a:p>
              <a:pPr>
                <a:spcBef>
                  <a:spcPct val="0"/>
                </a:spcBef>
                <a:buClrTx/>
                <a:buSzTx/>
                <a:buFontTx/>
                <a:buNone/>
              </a:pPr>
              <a:endParaRPr lang="en-US" altLang="en-US"/>
            </a:p>
          </p:txBody>
        </p:sp>
        <p:sp>
          <p:nvSpPr>
            <p:cNvPr id="54314" name="Oval 62"/>
            <p:cNvSpPr>
              <a:spLocks noChangeArrowheads="1"/>
            </p:cNvSpPr>
            <p:nvPr/>
          </p:nvSpPr>
          <p:spPr bwMode="auto">
            <a:xfrm>
              <a:off x="3235" y="2174"/>
              <a:ext cx="179" cy="173"/>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FF6600"/>
                </a:buClr>
                <a:buSzPct val="60000"/>
                <a:buFont typeface="Monotype Sorts" pitchFamily="2" charset="2"/>
                <a:buChar char="l"/>
                <a:defRPr sz="2400">
                  <a:solidFill>
                    <a:schemeClr val="tx1"/>
                  </a:solidFill>
                  <a:latin typeface="Arial" charset="0"/>
                </a:defRPr>
              </a:lvl1pPr>
              <a:lvl2pPr marL="742950" indent="-285750">
                <a:spcBef>
                  <a:spcPct val="20000"/>
                </a:spcBef>
                <a:buClr>
                  <a:srgbClr val="FF6600"/>
                </a:buClr>
                <a:buChar char="–"/>
                <a:defRPr sz="2200">
                  <a:solidFill>
                    <a:schemeClr val="tx1"/>
                  </a:solidFill>
                  <a:latin typeface="Arial" charset="0"/>
                </a:defRPr>
              </a:lvl2pPr>
              <a:lvl3pPr marL="1143000" indent="-228600">
                <a:spcBef>
                  <a:spcPct val="20000"/>
                </a:spcBef>
                <a:buClr>
                  <a:srgbClr val="FF6600"/>
                </a:buClr>
                <a:buChar char="•"/>
                <a:defRPr sz="2200">
                  <a:solidFill>
                    <a:schemeClr val="tx1"/>
                  </a:solidFill>
                  <a:latin typeface="Arial" charset="0"/>
                </a:defRPr>
              </a:lvl3pPr>
              <a:lvl4pPr marL="1600200" indent="-228600">
                <a:spcBef>
                  <a:spcPct val="20000"/>
                </a:spcBef>
                <a:buClr>
                  <a:srgbClr val="FF6600"/>
                </a:buClr>
                <a:buChar char="–"/>
                <a:defRPr sz="2200">
                  <a:solidFill>
                    <a:schemeClr val="tx1"/>
                  </a:solidFill>
                  <a:latin typeface="Arial" charset="0"/>
                </a:defRPr>
              </a:lvl4pPr>
              <a:lvl5pPr marL="2057400" indent="-228600">
                <a:spcBef>
                  <a:spcPct val="20000"/>
                </a:spcBef>
                <a:buClr>
                  <a:srgbClr val="FF6600"/>
                </a:buClr>
                <a:buChar char="•"/>
                <a:defRPr sz="2200">
                  <a:solidFill>
                    <a:schemeClr val="tx1"/>
                  </a:solidFill>
                  <a:latin typeface="Arial" charset="0"/>
                </a:defRPr>
              </a:lvl5pPr>
              <a:lvl6pPr marL="2514600" indent="-228600" eaLnBrk="0" fontAlgn="base" hangingPunct="0">
                <a:spcBef>
                  <a:spcPct val="20000"/>
                </a:spcBef>
                <a:spcAft>
                  <a:spcPct val="0"/>
                </a:spcAft>
                <a:buClr>
                  <a:srgbClr val="FF6600"/>
                </a:buClr>
                <a:buChar char="•"/>
                <a:defRPr sz="2200">
                  <a:solidFill>
                    <a:schemeClr val="tx1"/>
                  </a:solidFill>
                  <a:latin typeface="Arial" charset="0"/>
                </a:defRPr>
              </a:lvl6pPr>
              <a:lvl7pPr marL="2971800" indent="-228600" eaLnBrk="0" fontAlgn="base" hangingPunct="0">
                <a:spcBef>
                  <a:spcPct val="20000"/>
                </a:spcBef>
                <a:spcAft>
                  <a:spcPct val="0"/>
                </a:spcAft>
                <a:buClr>
                  <a:srgbClr val="FF6600"/>
                </a:buClr>
                <a:buChar char="•"/>
                <a:defRPr sz="2200">
                  <a:solidFill>
                    <a:schemeClr val="tx1"/>
                  </a:solidFill>
                  <a:latin typeface="Arial" charset="0"/>
                </a:defRPr>
              </a:lvl7pPr>
              <a:lvl8pPr marL="3429000" indent="-228600" eaLnBrk="0" fontAlgn="base" hangingPunct="0">
                <a:spcBef>
                  <a:spcPct val="20000"/>
                </a:spcBef>
                <a:spcAft>
                  <a:spcPct val="0"/>
                </a:spcAft>
                <a:buClr>
                  <a:srgbClr val="FF6600"/>
                </a:buClr>
                <a:buChar char="•"/>
                <a:defRPr sz="2200">
                  <a:solidFill>
                    <a:schemeClr val="tx1"/>
                  </a:solidFill>
                  <a:latin typeface="Arial" charset="0"/>
                </a:defRPr>
              </a:lvl8pPr>
              <a:lvl9pPr marL="3886200" indent="-228600" eaLnBrk="0" fontAlgn="base" hangingPunct="0">
                <a:spcBef>
                  <a:spcPct val="20000"/>
                </a:spcBef>
                <a:spcAft>
                  <a:spcPct val="0"/>
                </a:spcAft>
                <a:buClr>
                  <a:srgbClr val="FF6600"/>
                </a:buClr>
                <a:buChar char="•"/>
                <a:defRPr sz="2200">
                  <a:solidFill>
                    <a:schemeClr val="tx1"/>
                  </a:solidFill>
                  <a:latin typeface="Arial" charset="0"/>
                </a:defRPr>
              </a:lvl9pPr>
            </a:lstStyle>
            <a:p>
              <a:pPr>
                <a:spcBef>
                  <a:spcPct val="0"/>
                </a:spcBef>
                <a:buClrTx/>
                <a:buSzTx/>
                <a:buFontTx/>
                <a:buNone/>
              </a:pPr>
              <a:endParaRPr lang="en-US" altLang="en-US"/>
            </a:p>
          </p:txBody>
        </p:sp>
        <p:sp>
          <p:nvSpPr>
            <p:cNvPr id="54315" name="Oval 63"/>
            <p:cNvSpPr>
              <a:spLocks noChangeArrowheads="1"/>
            </p:cNvSpPr>
            <p:nvPr/>
          </p:nvSpPr>
          <p:spPr bwMode="auto">
            <a:xfrm>
              <a:off x="3235" y="2557"/>
              <a:ext cx="179" cy="173"/>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FF6600"/>
                </a:buClr>
                <a:buSzPct val="60000"/>
                <a:buFont typeface="Monotype Sorts" pitchFamily="2" charset="2"/>
                <a:buChar char="l"/>
                <a:defRPr sz="2400">
                  <a:solidFill>
                    <a:schemeClr val="tx1"/>
                  </a:solidFill>
                  <a:latin typeface="Arial" charset="0"/>
                </a:defRPr>
              </a:lvl1pPr>
              <a:lvl2pPr marL="742950" indent="-285750">
                <a:spcBef>
                  <a:spcPct val="20000"/>
                </a:spcBef>
                <a:buClr>
                  <a:srgbClr val="FF6600"/>
                </a:buClr>
                <a:buChar char="–"/>
                <a:defRPr sz="2200">
                  <a:solidFill>
                    <a:schemeClr val="tx1"/>
                  </a:solidFill>
                  <a:latin typeface="Arial" charset="0"/>
                </a:defRPr>
              </a:lvl2pPr>
              <a:lvl3pPr marL="1143000" indent="-228600">
                <a:spcBef>
                  <a:spcPct val="20000"/>
                </a:spcBef>
                <a:buClr>
                  <a:srgbClr val="FF6600"/>
                </a:buClr>
                <a:buChar char="•"/>
                <a:defRPr sz="2200">
                  <a:solidFill>
                    <a:schemeClr val="tx1"/>
                  </a:solidFill>
                  <a:latin typeface="Arial" charset="0"/>
                </a:defRPr>
              </a:lvl3pPr>
              <a:lvl4pPr marL="1600200" indent="-228600">
                <a:spcBef>
                  <a:spcPct val="20000"/>
                </a:spcBef>
                <a:buClr>
                  <a:srgbClr val="FF6600"/>
                </a:buClr>
                <a:buChar char="–"/>
                <a:defRPr sz="2200">
                  <a:solidFill>
                    <a:schemeClr val="tx1"/>
                  </a:solidFill>
                  <a:latin typeface="Arial" charset="0"/>
                </a:defRPr>
              </a:lvl4pPr>
              <a:lvl5pPr marL="2057400" indent="-228600">
                <a:spcBef>
                  <a:spcPct val="20000"/>
                </a:spcBef>
                <a:buClr>
                  <a:srgbClr val="FF6600"/>
                </a:buClr>
                <a:buChar char="•"/>
                <a:defRPr sz="2200">
                  <a:solidFill>
                    <a:schemeClr val="tx1"/>
                  </a:solidFill>
                  <a:latin typeface="Arial" charset="0"/>
                </a:defRPr>
              </a:lvl5pPr>
              <a:lvl6pPr marL="2514600" indent="-228600" eaLnBrk="0" fontAlgn="base" hangingPunct="0">
                <a:spcBef>
                  <a:spcPct val="20000"/>
                </a:spcBef>
                <a:spcAft>
                  <a:spcPct val="0"/>
                </a:spcAft>
                <a:buClr>
                  <a:srgbClr val="FF6600"/>
                </a:buClr>
                <a:buChar char="•"/>
                <a:defRPr sz="2200">
                  <a:solidFill>
                    <a:schemeClr val="tx1"/>
                  </a:solidFill>
                  <a:latin typeface="Arial" charset="0"/>
                </a:defRPr>
              </a:lvl6pPr>
              <a:lvl7pPr marL="2971800" indent="-228600" eaLnBrk="0" fontAlgn="base" hangingPunct="0">
                <a:spcBef>
                  <a:spcPct val="20000"/>
                </a:spcBef>
                <a:spcAft>
                  <a:spcPct val="0"/>
                </a:spcAft>
                <a:buClr>
                  <a:srgbClr val="FF6600"/>
                </a:buClr>
                <a:buChar char="•"/>
                <a:defRPr sz="2200">
                  <a:solidFill>
                    <a:schemeClr val="tx1"/>
                  </a:solidFill>
                  <a:latin typeface="Arial" charset="0"/>
                </a:defRPr>
              </a:lvl7pPr>
              <a:lvl8pPr marL="3429000" indent="-228600" eaLnBrk="0" fontAlgn="base" hangingPunct="0">
                <a:spcBef>
                  <a:spcPct val="20000"/>
                </a:spcBef>
                <a:spcAft>
                  <a:spcPct val="0"/>
                </a:spcAft>
                <a:buClr>
                  <a:srgbClr val="FF6600"/>
                </a:buClr>
                <a:buChar char="•"/>
                <a:defRPr sz="2200">
                  <a:solidFill>
                    <a:schemeClr val="tx1"/>
                  </a:solidFill>
                  <a:latin typeface="Arial" charset="0"/>
                </a:defRPr>
              </a:lvl8pPr>
              <a:lvl9pPr marL="3886200" indent="-228600" eaLnBrk="0" fontAlgn="base" hangingPunct="0">
                <a:spcBef>
                  <a:spcPct val="20000"/>
                </a:spcBef>
                <a:spcAft>
                  <a:spcPct val="0"/>
                </a:spcAft>
                <a:buClr>
                  <a:srgbClr val="FF6600"/>
                </a:buClr>
                <a:buChar char="•"/>
                <a:defRPr sz="2200">
                  <a:solidFill>
                    <a:schemeClr val="tx1"/>
                  </a:solidFill>
                  <a:latin typeface="Arial" charset="0"/>
                </a:defRPr>
              </a:lvl9pPr>
            </a:lstStyle>
            <a:p>
              <a:pPr>
                <a:spcBef>
                  <a:spcPct val="0"/>
                </a:spcBef>
                <a:buClrTx/>
                <a:buSzTx/>
                <a:buFontTx/>
                <a:buNone/>
              </a:pPr>
              <a:endParaRPr lang="en-US" altLang="en-US"/>
            </a:p>
          </p:txBody>
        </p:sp>
        <p:sp>
          <p:nvSpPr>
            <p:cNvPr id="54316" name="Oval 64"/>
            <p:cNvSpPr>
              <a:spLocks noChangeArrowheads="1"/>
            </p:cNvSpPr>
            <p:nvPr/>
          </p:nvSpPr>
          <p:spPr bwMode="auto">
            <a:xfrm>
              <a:off x="3235" y="2954"/>
              <a:ext cx="179" cy="173"/>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FF6600"/>
                </a:buClr>
                <a:buSzPct val="60000"/>
                <a:buFont typeface="Monotype Sorts" pitchFamily="2" charset="2"/>
                <a:buChar char="l"/>
                <a:defRPr sz="2400">
                  <a:solidFill>
                    <a:schemeClr val="tx1"/>
                  </a:solidFill>
                  <a:latin typeface="Arial" charset="0"/>
                </a:defRPr>
              </a:lvl1pPr>
              <a:lvl2pPr marL="742950" indent="-285750">
                <a:spcBef>
                  <a:spcPct val="20000"/>
                </a:spcBef>
                <a:buClr>
                  <a:srgbClr val="FF6600"/>
                </a:buClr>
                <a:buChar char="–"/>
                <a:defRPr sz="2200">
                  <a:solidFill>
                    <a:schemeClr val="tx1"/>
                  </a:solidFill>
                  <a:latin typeface="Arial" charset="0"/>
                </a:defRPr>
              </a:lvl2pPr>
              <a:lvl3pPr marL="1143000" indent="-228600">
                <a:spcBef>
                  <a:spcPct val="20000"/>
                </a:spcBef>
                <a:buClr>
                  <a:srgbClr val="FF6600"/>
                </a:buClr>
                <a:buChar char="•"/>
                <a:defRPr sz="2200">
                  <a:solidFill>
                    <a:schemeClr val="tx1"/>
                  </a:solidFill>
                  <a:latin typeface="Arial" charset="0"/>
                </a:defRPr>
              </a:lvl3pPr>
              <a:lvl4pPr marL="1600200" indent="-228600">
                <a:spcBef>
                  <a:spcPct val="20000"/>
                </a:spcBef>
                <a:buClr>
                  <a:srgbClr val="FF6600"/>
                </a:buClr>
                <a:buChar char="–"/>
                <a:defRPr sz="2200">
                  <a:solidFill>
                    <a:schemeClr val="tx1"/>
                  </a:solidFill>
                  <a:latin typeface="Arial" charset="0"/>
                </a:defRPr>
              </a:lvl4pPr>
              <a:lvl5pPr marL="2057400" indent="-228600">
                <a:spcBef>
                  <a:spcPct val="20000"/>
                </a:spcBef>
                <a:buClr>
                  <a:srgbClr val="FF6600"/>
                </a:buClr>
                <a:buChar char="•"/>
                <a:defRPr sz="2200">
                  <a:solidFill>
                    <a:schemeClr val="tx1"/>
                  </a:solidFill>
                  <a:latin typeface="Arial" charset="0"/>
                </a:defRPr>
              </a:lvl5pPr>
              <a:lvl6pPr marL="2514600" indent="-228600" eaLnBrk="0" fontAlgn="base" hangingPunct="0">
                <a:spcBef>
                  <a:spcPct val="20000"/>
                </a:spcBef>
                <a:spcAft>
                  <a:spcPct val="0"/>
                </a:spcAft>
                <a:buClr>
                  <a:srgbClr val="FF6600"/>
                </a:buClr>
                <a:buChar char="•"/>
                <a:defRPr sz="2200">
                  <a:solidFill>
                    <a:schemeClr val="tx1"/>
                  </a:solidFill>
                  <a:latin typeface="Arial" charset="0"/>
                </a:defRPr>
              </a:lvl6pPr>
              <a:lvl7pPr marL="2971800" indent="-228600" eaLnBrk="0" fontAlgn="base" hangingPunct="0">
                <a:spcBef>
                  <a:spcPct val="20000"/>
                </a:spcBef>
                <a:spcAft>
                  <a:spcPct val="0"/>
                </a:spcAft>
                <a:buClr>
                  <a:srgbClr val="FF6600"/>
                </a:buClr>
                <a:buChar char="•"/>
                <a:defRPr sz="2200">
                  <a:solidFill>
                    <a:schemeClr val="tx1"/>
                  </a:solidFill>
                  <a:latin typeface="Arial" charset="0"/>
                </a:defRPr>
              </a:lvl7pPr>
              <a:lvl8pPr marL="3429000" indent="-228600" eaLnBrk="0" fontAlgn="base" hangingPunct="0">
                <a:spcBef>
                  <a:spcPct val="20000"/>
                </a:spcBef>
                <a:spcAft>
                  <a:spcPct val="0"/>
                </a:spcAft>
                <a:buClr>
                  <a:srgbClr val="FF6600"/>
                </a:buClr>
                <a:buChar char="•"/>
                <a:defRPr sz="2200">
                  <a:solidFill>
                    <a:schemeClr val="tx1"/>
                  </a:solidFill>
                  <a:latin typeface="Arial" charset="0"/>
                </a:defRPr>
              </a:lvl8pPr>
              <a:lvl9pPr marL="3886200" indent="-228600" eaLnBrk="0" fontAlgn="base" hangingPunct="0">
                <a:spcBef>
                  <a:spcPct val="20000"/>
                </a:spcBef>
                <a:spcAft>
                  <a:spcPct val="0"/>
                </a:spcAft>
                <a:buClr>
                  <a:srgbClr val="FF6600"/>
                </a:buClr>
                <a:buChar char="•"/>
                <a:defRPr sz="2200">
                  <a:solidFill>
                    <a:schemeClr val="tx1"/>
                  </a:solidFill>
                  <a:latin typeface="Arial" charset="0"/>
                </a:defRPr>
              </a:lvl9pPr>
            </a:lstStyle>
            <a:p>
              <a:pPr>
                <a:spcBef>
                  <a:spcPct val="0"/>
                </a:spcBef>
                <a:buClrTx/>
                <a:buSzTx/>
                <a:buFontTx/>
                <a:buNone/>
              </a:pPr>
              <a:endParaRPr lang="en-US" altLang="en-US"/>
            </a:p>
          </p:txBody>
        </p:sp>
        <p:sp>
          <p:nvSpPr>
            <p:cNvPr id="54317" name="Rectangle 65"/>
            <p:cNvSpPr>
              <a:spLocks noChangeArrowheads="1"/>
            </p:cNvSpPr>
            <p:nvPr/>
          </p:nvSpPr>
          <p:spPr bwMode="auto">
            <a:xfrm>
              <a:off x="3125" y="1358"/>
              <a:ext cx="436" cy="312"/>
            </a:xfrm>
            <a:prstGeom prst="rect">
              <a:avLst/>
            </a:prstGeom>
            <a:solidFill>
              <a:srgbClr val="FFFFDD"/>
            </a:solidFill>
            <a:ln w="9525">
              <a:solidFill>
                <a:schemeClr val="tx1"/>
              </a:solidFill>
              <a:miter lim="800000"/>
              <a:headEnd/>
              <a:tailEnd/>
            </a:ln>
          </p:spPr>
          <p:txBody>
            <a:bodyPr wrap="none" anchor="ctr"/>
            <a:lstStyle>
              <a:lvl1pPr>
                <a:spcBef>
                  <a:spcPct val="20000"/>
                </a:spcBef>
                <a:buClr>
                  <a:srgbClr val="FF6600"/>
                </a:buClr>
                <a:buSzPct val="60000"/>
                <a:buFont typeface="Monotype Sorts" pitchFamily="2" charset="2"/>
                <a:buChar char="l"/>
                <a:defRPr sz="2400">
                  <a:solidFill>
                    <a:schemeClr val="tx1"/>
                  </a:solidFill>
                  <a:latin typeface="Arial" charset="0"/>
                </a:defRPr>
              </a:lvl1pPr>
              <a:lvl2pPr marL="742950" indent="-285750">
                <a:spcBef>
                  <a:spcPct val="20000"/>
                </a:spcBef>
                <a:buClr>
                  <a:srgbClr val="FF6600"/>
                </a:buClr>
                <a:buChar char="–"/>
                <a:defRPr sz="2200">
                  <a:solidFill>
                    <a:schemeClr val="tx1"/>
                  </a:solidFill>
                  <a:latin typeface="Arial" charset="0"/>
                </a:defRPr>
              </a:lvl2pPr>
              <a:lvl3pPr marL="1143000" indent="-228600">
                <a:spcBef>
                  <a:spcPct val="20000"/>
                </a:spcBef>
                <a:buClr>
                  <a:srgbClr val="FF6600"/>
                </a:buClr>
                <a:buChar char="•"/>
                <a:defRPr sz="2200">
                  <a:solidFill>
                    <a:schemeClr val="tx1"/>
                  </a:solidFill>
                  <a:latin typeface="Arial" charset="0"/>
                </a:defRPr>
              </a:lvl3pPr>
              <a:lvl4pPr marL="1600200" indent="-228600">
                <a:spcBef>
                  <a:spcPct val="20000"/>
                </a:spcBef>
                <a:buClr>
                  <a:srgbClr val="FF6600"/>
                </a:buClr>
                <a:buChar char="–"/>
                <a:defRPr sz="2200">
                  <a:solidFill>
                    <a:schemeClr val="tx1"/>
                  </a:solidFill>
                  <a:latin typeface="Arial" charset="0"/>
                </a:defRPr>
              </a:lvl4pPr>
              <a:lvl5pPr marL="2057400" indent="-228600">
                <a:spcBef>
                  <a:spcPct val="20000"/>
                </a:spcBef>
                <a:buClr>
                  <a:srgbClr val="FF6600"/>
                </a:buClr>
                <a:buChar char="•"/>
                <a:defRPr sz="2200">
                  <a:solidFill>
                    <a:schemeClr val="tx1"/>
                  </a:solidFill>
                  <a:latin typeface="Arial" charset="0"/>
                </a:defRPr>
              </a:lvl5pPr>
              <a:lvl6pPr marL="2514600" indent="-228600" eaLnBrk="0" fontAlgn="base" hangingPunct="0">
                <a:spcBef>
                  <a:spcPct val="20000"/>
                </a:spcBef>
                <a:spcAft>
                  <a:spcPct val="0"/>
                </a:spcAft>
                <a:buClr>
                  <a:srgbClr val="FF6600"/>
                </a:buClr>
                <a:buChar char="•"/>
                <a:defRPr sz="2200">
                  <a:solidFill>
                    <a:schemeClr val="tx1"/>
                  </a:solidFill>
                  <a:latin typeface="Arial" charset="0"/>
                </a:defRPr>
              </a:lvl6pPr>
              <a:lvl7pPr marL="2971800" indent="-228600" eaLnBrk="0" fontAlgn="base" hangingPunct="0">
                <a:spcBef>
                  <a:spcPct val="20000"/>
                </a:spcBef>
                <a:spcAft>
                  <a:spcPct val="0"/>
                </a:spcAft>
                <a:buClr>
                  <a:srgbClr val="FF6600"/>
                </a:buClr>
                <a:buChar char="•"/>
                <a:defRPr sz="2200">
                  <a:solidFill>
                    <a:schemeClr val="tx1"/>
                  </a:solidFill>
                  <a:latin typeface="Arial" charset="0"/>
                </a:defRPr>
              </a:lvl7pPr>
              <a:lvl8pPr marL="3429000" indent="-228600" eaLnBrk="0" fontAlgn="base" hangingPunct="0">
                <a:spcBef>
                  <a:spcPct val="20000"/>
                </a:spcBef>
                <a:spcAft>
                  <a:spcPct val="0"/>
                </a:spcAft>
                <a:buClr>
                  <a:srgbClr val="FF6600"/>
                </a:buClr>
                <a:buChar char="•"/>
                <a:defRPr sz="2200">
                  <a:solidFill>
                    <a:schemeClr val="tx1"/>
                  </a:solidFill>
                  <a:latin typeface="Arial" charset="0"/>
                </a:defRPr>
              </a:lvl8pPr>
              <a:lvl9pPr marL="3886200" indent="-228600" eaLnBrk="0" fontAlgn="base" hangingPunct="0">
                <a:spcBef>
                  <a:spcPct val="20000"/>
                </a:spcBef>
                <a:spcAft>
                  <a:spcPct val="0"/>
                </a:spcAft>
                <a:buClr>
                  <a:srgbClr val="FF6600"/>
                </a:buClr>
                <a:buChar char="•"/>
                <a:defRPr sz="2200">
                  <a:solidFill>
                    <a:schemeClr val="tx1"/>
                  </a:solidFill>
                  <a:latin typeface="Arial" charset="0"/>
                </a:defRPr>
              </a:lvl9pPr>
            </a:lstStyle>
            <a:p>
              <a:pPr>
                <a:spcBef>
                  <a:spcPct val="0"/>
                </a:spcBef>
                <a:buClrTx/>
                <a:buSzTx/>
                <a:buFontTx/>
                <a:buNone/>
              </a:pPr>
              <a:endParaRPr lang="en-US" altLang="en-US"/>
            </a:p>
          </p:txBody>
        </p:sp>
        <p:sp>
          <p:nvSpPr>
            <p:cNvPr id="54318" name="Text Box 66"/>
            <p:cNvSpPr txBox="1">
              <a:spLocks noChangeArrowheads="1"/>
            </p:cNvSpPr>
            <p:nvPr/>
          </p:nvSpPr>
          <p:spPr bwMode="auto">
            <a:xfrm>
              <a:off x="3221" y="1394"/>
              <a:ext cx="25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6600"/>
                </a:buClr>
                <a:buSzPct val="60000"/>
                <a:buFont typeface="Monotype Sorts" pitchFamily="2" charset="2"/>
                <a:buChar char="l"/>
                <a:defRPr sz="2400">
                  <a:solidFill>
                    <a:schemeClr val="tx1"/>
                  </a:solidFill>
                  <a:latin typeface="Arial" charset="0"/>
                </a:defRPr>
              </a:lvl1pPr>
              <a:lvl2pPr marL="742950" indent="-285750">
                <a:spcBef>
                  <a:spcPct val="20000"/>
                </a:spcBef>
                <a:buClr>
                  <a:srgbClr val="FF6600"/>
                </a:buClr>
                <a:buChar char="–"/>
                <a:defRPr sz="2200">
                  <a:solidFill>
                    <a:schemeClr val="tx1"/>
                  </a:solidFill>
                  <a:latin typeface="Arial" charset="0"/>
                </a:defRPr>
              </a:lvl2pPr>
              <a:lvl3pPr marL="1143000" indent="-228600">
                <a:spcBef>
                  <a:spcPct val="20000"/>
                </a:spcBef>
                <a:buClr>
                  <a:srgbClr val="FF6600"/>
                </a:buClr>
                <a:buChar char="•"/>
                <a:defRPr sz="2200">
                  <a:solidFill>
                    <a:schemeClr val="tx1"/>
                  </a:solidFill>
                  <a:latin typeface="Arial" charset="0"/>
                </a:defRPr>
              </a:lvl3pPr>
              <a:lvl4pPr marL="1600200" indent="-228600">
                <a:spcBef>
                  <a:spcPct val="20000"/>
                </a:spcBef>
                <a:buClr>
                  <a:srgbClr val="FF6600"/>
                </a:buClr>
                <a:buChar char="–"/>
                <a:defRPr sz="2200">
                  <a:solidFill>
                    <a:schemeClr val="tx1"/>
                  </a:solidFill>
                  <a:latin typeface="Arial" charset="0"/>
                </a:defRPr>
              </a:lvl4pPr>
              <a:lvl5pPr marL="2057400" indent="-228600">
                <a:spcBef>
                  <a:spcPct val="20000"/>
                </a:spcBef>
                <a:buClr>
                  <a:srgbClr val="FF6600"/>
                </a:buClr>
                <a:buChar char="•"/>
                <a:defRPr sz="2200">
                  <a:solidFill>
                    <a:schemeClr val="tx1"/>
                  </a:solidFill>
                  <a:latin typeface="Arial" charset="0"/>
                </a:defRPr>
              </a:lvl5pPr>
              <a:lvl6pPr marL="2514600" indent="-228600" eaLnBrk="0" fontAlgn="base" hangingPunct="0">
                <a:spcBef>
                  <a:spcPct val="20000"/>
                </a:spcBef>
                <a:spcAft>
                  <a:spcPct val="0"/>
                </a:spcAft>
                <a:buClr>
                  <a:srgbClr val="FF6600"/>
                </a:buClr>
                <a:buChar char="•"/>
                <a:defRPr sz="2200">
                  <a:solidFill>
                    <a:schemeClr val="tx1"/>
                  </a:solidFill>
                  <a:latin typeface="Arial" charset="0"/>
                </a:defRPr>
              </a:lvl6pPr>
              <a:lvl7pPr marL="2971800" indent="-228600" eaLnBrk="0" fontAlgn="base" hangingPunct="0">
                <a:spcBef>
                  <a:spcPct val="20000"/>
                </a:spcBef>
                <a:spcAft>
                  <a:spcPct val="0"/>
                </a:spcAft>
                <a:buClr>
                  <a:srgbClr val="FF6600"/>
                </a:buClr>
                <a:buChar char="•"/>
                <a:defRPr sz="2200">
                  <a:solidFill>
                    <a:schemeClr val="tx1"/>
                  </a:solidFill>
                  <a:latin typeface="Arial" charset="0"/>
                </a:defRPr>
              </a:lvl7pPr>
              <a:lvl8pPr marL="3429000" indent="-228600" eaLnBrk="0" fontAlgn="base" hangingPunct="0">
                <a:spcBef>
                  <a:spcPct val="20000"/>
                </a:spcBef>
                <a:spcAft>
                  <a:spcPct val="0"/>
                </a:spcAft>
                <a:buClr>
                  <a:srgbClr val="FF6600"/>
                </a:buClr>
                <a:buChar char="•"/>
                <a:defRPr sz="2200">
                  <a:solidFill>
                    <a:schemeClr val="tx1"/>
                  </a:solidFill>
                  <a:latin typeface="Arial" charset="0"/>
                </a:defRPr>
              </a:lvl8pPr>
              <a:lvl9pPr marL="3886200" indent="-228600" eaLnBrk="0" fontAlgn="base" hangingPunct="0">
                <a:spcBef>
                  <a:spcPct val="20000"/>
                </a:spcBef>
                <a:spcAft>
                  <a:spcPct val="0"/>
                </a:spcAft>
                <a:buClr>
                  <a:srgbClr val="FF6600"/>
                </a:buClr>
                <a:buChar char="•"/>
                <a:defRPr sz="2200">
                  <a:solidFill>
                    <a:schemeClr val="tx1"/>
                  </a:solidFill>
                  <a:latin typeface="Arial" charset="0"/>
                </a:defRPr>
              </a:lvl9pPr>
            </a:lstStyle>
            <a:p>
              <a:pPr algn="ctr">
                <a:spcBef>
                  <a:spcPct val="0"/>
                </a:spcBef>
                <a:buClrTx/>
                <a:buSzTx/>
                <a:buFontTx/>
                <a:buNone/>
              </a:pPr>
              <a:r>
                <a:rPr lang="en-GB" altLang="en-US" sz="1200"/>
                <a:t>HR</a:t>
              </a:r>
            </a:p>
          </p:txBody>
        </p:sp>
      </p:grpSp>
      <p:grpSp>
        <p:nvGrpSpPr>
          <p:cNvPr id="54300" name="Group 67"/>
          <p:cNvGrpSpPr>
            <a:grpSpLocks/>
          </p:cNvGrpSpPr>
          <p:nvPr/>
        </p:nvGrpSpPr>
        <p:grpSpPr bwMode="auto">
          <a:xfrm>
            <a:off x="6100763" y="2155825"/>
            <a:ext cx="774700" cy="3306763"/>
            <a:chOff x="3606" y="1358"/>
            <a:chExt cx="488" cy="2083"/>
          </a:xfrm>
        </p:grpSpPr>
        <p:sp>
          <p:nvSpPr>
            <p:cNvPr id="54305" name="Line 68"/>
            <p:cNvSpPr>
              <a:spLocks noChangeShapeType="1"/>
            </p:cNvSpPr>
            <p:nvPr/>
          </p:nvSpPr>
          <p:spPr bwMode="auto">
            <a:xfrm>
              <a:off x="3847" y="1600"/>
              <a:ext cx="0" cy="1841"/>
            </a:xfrm>
            <a:prstGeom prst="line">
              <a:avLst/>
            </a:prstGeom>
            <a:noFill/>
            <a:ln w="28575">
              <a:solidFill>
                <a:srgbClr val="0033CC"/>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en-GB"/>
            </a:p>
          </p:txBody>
        </p:sp>
        <p:sp>
          <p:nvSpPr>
            <p:cNvPr id="54306" name="Oval 69"/>
            <p:cNvSpPr>
              <a:spLocks noChangeArrowheads="1"/>
            </p:cNvSpPr>
            <p:nvPr/>
          </p:nvSpPr>
          <p:spPr bwMode="auto">
            <a:xfrm>
              <a:off x="3757" y="1777"/>
              <a:ext cx="180" cy="173"/>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FF6600"/>
                </a:buClr>
                <a:buSzPct val="60000"/>
                <a:buFont typeface="Monotype Sorts" pitchFamily="2" charset="2"/>
                <a:buChar char="l"/>
                <a:defRPr sz="2400">
                  <a:solidFill>
                    <a:schemeClr val="tx1"/>
                  </a:solidFill>
                  <a:latin typeface="Arial" charset="0"/>
                </a:defRPr>
              </a:lvl1pPr>
              <a:lvl2pPr marL="742950" indent="-285750">
                <a:spcBef>
                  <a:spcPct val="20000"/>
                </a:spcBef>
                <a:buClr>
                  <a:srgbClr val="FF6600"/>
                </a:buClr>
                <a:buChar char="–"/>
                <a:defRPr sz="2200">
                  <a:solidFill>
                    <a:schemeClr val="tx1"/>
                  </a:solidFill>
                  <a:latin typeface="Arial" charset="0"/>
                </a:defRPr>
              </a:lvl2pPr>
              <a:lvl3pPr marL="1143000" indent="-228600">
                <a:spcBef>
                  <a:spcPct val="20000"/>
                </a:spcBef>
                <a:buClr>
                  <a:srgbClr val="FF6600"/>
                </a:buClr>
                <a:buChar char="•"/>
                <a:defRPr sz="2200">
                  <a:solidFill>
                    <a:schemeClr val="tx1"/>
                  </a:solidFill>
                  <a:latin typeface="Arial" charset="0"/>
                </a:defRPr>
              </a:lvl3pPr>
              <a:lvl4pPr marL="1600200" indent="-228600">
                <a:spcBef>
                  <a:spcPct val="20000"/>
                </a:spcBef>
                <a:buClr>
                  <a:srgbClr val="FF6600"/>
                </a:buClr>
                <a:buChar char="–"/>
                <a:defRPr sz="2200">
                  <a:solidFill>
                    <a:schemeClr val="tx1"/>
                  </a:solidFill>
                  <a:latin typeface="Arial" charset="0"/>
                </a:defRPr>
              </a:lvl4pPr>
              <a:lvl5pPr marL="2057400" indent="-228600">
                <a:spcBef>
                  <a:spcPct val="20000"/>
                </a:spcBef>
                <a:buClr>
                  <a:srgbClr val="FF6600"/>
                </a:buClr>
                <a:buChar char="•"/>
                <a:defRPr sz="2200">
                  <a:solidFill>
                    <a:schemeClr val="tx1"/>
                  </a:solidFill>
                  <a:latin typeface="Arial" charset="0"/>
                </a:defRPr>
              </a:lvl5pPr>
              <a:lvl6pPr marL="2514600" indent="-228600" eaLnBrk="0" fontAlgn="base" hangingPunct="0">
                <a:spcBef>
                  <a:spcPct val="20000"/>
                </a:spcBef>
                <a:spcAft>
                  <a:spcPct val="0"/>
                </a:spcAft>
                <a:buClr>
                  <a:srgbClr val="FF6600"/>
                </a:buClr>
                <a:buChar char="•"/>
                <a:defRPr sz="2200">
                  <a:solidFill>
                    <a:schemeClr val="tx1"/>
                  </a:solidFill>
                  <a:latin typeface="Arial" charset="0"/>
                </a:defRPr>
              </a:lvl6pPr>
              <a:lvl7pPr marL="2971800" indent="-228600" eaLnBrk="0" fontAlgn="base" hangingPunct="0">
                <a:spcBef>
                  <a:spcPct val="20000"/>
                </a:spcBef>
                <a:spcAft>
                  <a:spcPct val="0"/>
                </a:spcAft>
                <a:buClr>
                  <a:srgbClr val="FF6600"/>
                </a:buClr>
                <a:buChar char="•"/>
                <a:defRPr sz="2200">
                  <a:solidFill>
                    <a:schemeClr val="tx1"/>
                  </a:solidFill>
                  <a:latin typeface="Arial" charset="0"/>
                </a:defRPr>
              </a:lvl7pPr>
              <a:lvl8pPr marL="3429000" indent="-228600" eaLnBrk="0" fontAlgn="base" hangingPunct="0">
                <a:spcBef>
                  <a:spcPct val="20000"/>
                </a:spcBef>
                <a:spcAft>
                  <a:spcPct val="0"/>
                </a:spcAft>
                <a:buClr>
                  <a:srgbClr val="FF6600"/>
                </a:buClr>
                <a:buChar char="•"/>
                <a:defRPr sz="2200">
                  <a:solidFill>
                    <a:schemeClr val="tx1"/>
                  </a:solidFill>
                  <a:latin typeface="Arial" charset="0"/>
                </a:defRPr>
              </a:lvl8pPr>
              <a:lvl9pPr marL="3886200" indent="-228600" eaLnBrk="0" fontAlgn="base" hangingPunct="0">
                <a:spcBef>
                  <a:spcPct val="20000"/>
                </a:spcBef>
                <a:spcAft>
                  <a:spcPct val="0"/>
                </a:spcAft>
                <a:buClr>
                  <a:srgbClr val="FF6600"/>
                </a:buClr>
                <a:buChar char="•"/>
                <a:defRPr sz="2200">
                  <a:solidFill>
                    <a:schemeClr val="tx1"/>
                  </a:solidFill>
                  <a:latin typeface="Arial" charset="0"/>
                </a:defRPr>
              </a:lvl9pPr>
            </a:lstStyle>
            <a:p>
              <a:pPr>
                <a:spcBef>
                  <a:spcPct val="0"/>
                </a:spcBef>
                <a:buClrTx/>
                <a:buSzTx/>
                <a:buFontTx/>
                <a:buNone/>
              </a:pPr>
              <a:endParaRPr lang="en-US" altLang="en-US"/>
            </a:p>
          </p:txBody>
        </p:sp>
        <p:sp>
          <p:nvSpPr>
            <p:cNvPr id="54307" name="Oval 70"/>
            <p:cNvSpPr>
              <a:spLocks noChangeArrowheads="1"/>
            </p:cNvSpPr>
            <p:nvPr/>
          </p:nvSpPr>
          <p:spPr bwMode="auto">
            <a:xfrm>
              <a:off x="3757" y="2174"/>
              <a:ext cx="180" cy="173"/>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FF6600"/>
                </a:buClr>
                <a:buSzPct val="60000"/>
                <a:buFont typeface="Monotype Sorts" pitchFamily="2" charset="2"/>
                <a:buChar char="l"/>
                <a:defRPr sz="2400">
                  <a:solidFill>
                    <a:schemeClr val="tx1"/>
                  </a:solidFill>
                  <a:latin typeface="Arial" charset="0"/>
                </a:defRPr>
              </a:lvl1pPr>
              <a:lvl2pPr marL="742950" indent="-285750">
                <a:spcBef>
                  <a:spcPct val="20000"/>
                </a:spcBef>
                <a:buClr>
                  <a:srgbClr val="FF6600"/>
                </a:buClr>
                <a:buChar char="–"/>
                <a:defRPr sz="2200">
                  <a:solidFill>
                    <a:schemeClr val="tx1"/>
                  </a:solidFill>
                  <a:latin typeface="Arial" charset="0"/>
                </a:defRPr>
              </a:lvl2pPr>
              <a:lvl3pPr marL="1143000" indent="-228600">
                <a:spcBef>
                  <a:spcPct val="20000"/>
                </a:spcBef>
                <a:buClr>
                  <a:srgbClr val="FF6600"/>
                </a:buClr>
                <a:buChar char="•"/>
                <a:defRPr sz="2200">
                  <a:solidFill>
                    <a:schemeClr val="tx1"/>
                  </a:solidFill>
                  <a:latin typeface="Arial" charset="0"/>
                </a:defRPr>
              </a:lvl3pPr>
              <a:lvl4pPr marL="1600200" indent="-228600">
                <a:spcBef>
                  <a:spcPct val="20000"/>
                </a:spcBef>
                <a:buClr>
                  <a:srgbClr val="FF6600"/>
                </a:buClr>
                <a:buChar char="–"/>
                <a:defRPr sz="2200">
                  <a:solidFill>
                    <a:schemeClr val="tx1"/>
                  </a:solidFill>
                  <a:latin typeface="Arial" charset="0"/>
                </a:defRPr>
              </a:lvl4pPr>
              <a:lvl5pPr marL="2057400" indent="-228600">
                <a:spcBef>
                  <a:spcPct val="20000"/>
                </a:spcBef>
                <a:buClr>
                  <a:srgbClr val="FF6600"/>
                </a:buClr>
                <a:buChar char="•"/>
                <a:defRPr sz="2200">
                  <a:solidFill>
                    <a:schemeClr val="tx1"/>
                  </a:solidFill>
                  <a:latin typeface="Arial" charset="0"/>
                </a:defRPr>
              </a:lvl5pPr>
              <a:lvl6pPr marL="2514600" indent="-228600" eaLnBrk="0" fontAlgn="base" hangingPunct="0">
                <a:spcBef>
                  <a:spcPct val="20000"/>
                </a:spcBef>
                <a:spcAft>
                  <a:spcPct val="0"/>
                </a:spcAft>
                <a:buClr>
                  <a:srgbClr val="FF6600"/>
                </a:buClr>
                <a:buChar char="•"/>
                <a:defRPr sz="2200">
                  <a:solidFill>
                    <a:schemeClr val="tx1"/>
                  </a:solidFill>
                  <a:latin typeface="Arial" charset="0"/>
                </a:defRPr>
              </a:lvl6pPr>
              <a:lvl7pPr marL="2971800" indent="-228600" eaLnBrk="0" fontAlgn="base" hangingPunct="0">
                <a:spcBef>
                  <a:spcPct val="20000"/>
                </a:spcBef>
                <a:spcAft>
                  <a:spcPct val="0"/>
                </a:spcAft>
                <a:buClr>
                  <a:srgbClr val="FF6600"/>
                </a:buClr>
                <a:buChar char="•"/>
                <a:defRPr sz="2200">
                  <a:solidFill>
                    <a:schemeClr val="tx1"/>
                  </a:solidFill>
                  <a:latin typeface="Arial" charset="0"/>
                </a:defRPr>
              </a:lvl7pPr>
              <a:lvl8pPr marL="3429000" indent="-228600" eaLnBrk="0" fontAlgn="base" hangingPunct="0">
                <a:spcBef>
                  <a:spcPct val="20000"/>
                </a:spcBef>
                <a:spcAft>
                  <a:spcPct val="0"/>
                </a:spcAft>
                <a:buClr>
                  <a:srgbClr val="FF6600"/>
                </a:buClr>
                <a:buChar char="•"/>
                <a:defRPr sz="2200">
                  <a:solidFill>
                    <a:schemeClr val="tx1"/>
                  </a:solidFill>
                  <a:latin typeface="Arial" charset="0"/>
                </a:defRPr>
              </a:lvl8pPr>
              <a:lvl9pPr marL="3886200" indent="-228600" eaLnBrk="0" fontAlgn="base" hangingPunct="0">
                <a:spcBef>
                  <a:spcPct val="20000"/>
                </a:spcBef>
                <a:spcAft>
                  <a:spcPct val="0"/>
                </a:spcAft>
                <a:buClr>
                  <a:srgbClr val="FF6600"/>
                </a:buClr>
                <a:buChar char="•"/>
                <a:defRPr sz="2200">
                  <a:solidFill>
                    <a:schemeClr val="tx1"/>
                  </a:solidFill>
                  <a:latin typeface="Arial" charset="0"/>
                </a:defRPr>
              </a:lvl9pPr>
            </a:lstStyle>
            <a:p>
              <a:pPr>
                <a:spcBef>
                  <a:spcPct val="0"/>
                </a:spcBef>
                <a:buClrTx/>
                <a:buSzTx/>
                <a:buFontTx/>
                <a:buNone/>
              </a:pPr>
              <a:endParaRPr lang="en-US" altLang="en-US"/>
            </a:p>
          </p:txBody>
        </p:sp>
        <p:sp>
          <p:nvSpPr>
            <p:cNvPr id="54308" name="Oval 71"/>
            <p:cNvSpPr>
              <a:spLocks noChangeArrowheads="1"/>
            </p:cNvSpPr>
            <p:nvPr/>
          </p:nvSpPr>
          <p:spPr bwMode="auto">
            <a:xfrm>
              <a:off x="3757" y="2557"/>
              <a:ext cx="180" cy="173"/>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FF6600"/>
                </a:buClr>
                <a:buSzPct val="60000"/>
                <a:buFont typeface="Monotype Sorts" pitchFamily="2" charset="2"/>
                <a:buChar char="l"/>
                <a:defRPr sz="2400">
                  <a:solidFill>
                    <a:schemeClr val="tx1"/>
                  </a:solidFill>
                  <a:latin typeface="Arial" charset="0"/>
                </a:defRPr>
              </a:lvl1pPr>
              <a:lvl2pPr marL="742950" indent="-285750">
                <a:spcBef>
                  <a:spcPct val="20000"/>
                </a:spcBef>
                <a:buClr>
                  <a:srgbClr val="FF6600"/>
                </a:buClr>
                <a:buChar char="–"/>
                <a:defRPr sz="2200">
                  <a:solidFill>
                    <a:schemeClr val="tx1"/>
                  </a:solidFill>
                  <a:latin typeface="Arial" charset="0"/>
                </a:defRPr>
              </a:lvl2pPr>
              <a:lvl3pPr marL="1143000" indent="-228600">
                <a:spcBef>
                  <a:spcPct val="20000"/>
                </a:spcBef>
                <a:buClr>
                  <a:srgbClr val="FF6600"/>
                </a:buClr>
                <a:buChar char="•"/>
                <a:defRPr sz="2200">
                  <a:solidFill>
                    <a:schemeClr val="tx1"/>
                  </a:solidFill>
                  <a:latin typeface="Arial" charset="0"/>
                </a:defRPr>
              </a:lvl3pPr>
              <a:lvl4pPr marL="1600200" indent="-228600">
                <a:spcBef>
                  <a:spcPct val="20000"/>
                </a:spcBef>
                <a:buClr>
                  <a:srgbClr val="FF6600"/>
                </a:buClr>
                <a:buChar char="–"/>
                <a:defRPr sz="2200">
                  <a:solidFill>
                    <a:schemeClr val="tx1"/>
                  </a:solidFill>
                  <a:latin typeface="Arial" charset="0"/>
                </a:defRPr>
              </a:lvl4pPr>
              <a:lvl5pPr marL="2057400" indent="-228600">
                <a:spcBef>
                  <a:spcPct val="20000"/>
                </a:spcBef>
                <a:buClr>
                  <a:srgbClr val="FF6600"/>
                </a:buClr>
                <a:buChar char="•"/>
                <a:defRPr sz="2200">
                  <a:solidFill>
                    <a:schemeClr val="tx1"/>
                  </a:solidFill>
                  <a:latin typeface="Arial" charset="0"/>
                </a:defRPr>
              </a:lvl5pPr>
              <a:lvl6pPr marL="2514600" indent="-228600" eaLnBrk="0" fontAlgn="base" hangingPunct="0">
                <a:spcBef>
                  <a:spcPct val="20000"/>
                </a:spcBef>
                <a:spcAft>
                  <a:spcPct val="0"/>
                </a:spcAft>
                <a:buClr>
                  <a:srgbClr val="FF6600"/>
                </a:buClr>
                <a:buChar char="•"/>
                <a:defRPr sz="2200">
                  <a:solidFill>
                    <a:schemeClr val="tx1"/>
                  </a:solidFill>
                  <a:latin typeface="Arial" charset="0"/>
                </a:defRPr>
              </a:lvl6pPr>
              <a:lvl7pPr marL="2971800" indent="-228600" eaLnBrk="0" fontAlgn="base" hangingPunct="0">
                <a:spcBef>
                  <a:spcPct val="20000"/>
                </a:spcBef>
                <a:spcAft>
                  <a:spcPct val="0"/>
                </a:spcAft>
                <a:buClr>
                  <a:srgbClr val="FF6600"/>
                </a:buClr>
                <a:buChar char="•"/>
                <a:defRPr sz="2200">
                  <a:solidFill>
                    <a:schemeClr val="tx1"/>
                  </a:solidFill>
                  <a:latin typeface="Arial" charset="0"/>
                </a:defRPr>
              </a:lvl7pPr>
              <a:lvl8pPr marL="3429000" indent="-228600" eaLnBrk="0" fontAlgn="base" hangingPunct="0">
                <a:spcBef>
                  <a:spcPct val="20000"/>
                </a:spcBef>
                <a:spcAft>
                  <a:spcPct val="0"/>
                </a:spcAft>
                <a:buClr>
                  <a:srgbClr val="FF6600"/>
                </a:buClr>
                <a:buChar char="•"/>
                <a:defRPr sz="2200">
                  <a:solidFill>
                    <a:schemeClr val="tx1"/>
                  </a:solidFill>
                  <a:latin typeface="Arial" charset="0"/>
                </a:defRPr>
              </a:lvl8pPr>
              <a:lvl9pPr marL="3886200" indent="-228600" eaLnBrk="0" fontAlgn="base" hangingPunct="0">
                <a:spcBef>
                  <a:spcPct val="20000"/>
                </a:spcBef>
                <a:spcAft>
                  <a:spcPct val="0"/>
                </a:spcAft>
                <a:buClr>
                  <a:srgbClr val="FF6600"/>
                </a:buClr>
                <a:buChar char="•"/>
                <a:defRPr sz="2200">
                  <a:solidFill>
                    <a:schemeClr val="tx1"/>
                  </a:solidFill>
                  <a:latin typeface="Arial" charset="0"/>
                </a:defRPr>
              </a:lvl9pPr>
            </a:lstStyle>
            <a:p>
              <a:pPr>
                <a:spcBef>
                  <a:spcPct val="0"/>
                </a:spcBef>
                <a:buClrTx/>
                <a:buSzTx/>
                <a:buFontTx/>
                <a:buNone/>
              </a:pPr>
              <a:endParaRPr lang="en-US" altLang="en-US"/>
            </a:p>
          </p:txBody>
        </p:sp>
        <p:sp>
          <p:nvSpPr>
            <p:cNvPr id="54309" name="Oval 72"/>
            <p:cNvSpPr>
              <a:spLocks noChangeArrowheads="1"/>
            </p:cNvSpPr>
            <p:nvPr/>
          </p:nvSpPr>
          <p:spPr bwMode="auto">
            <a:xfrm>
              <a:off x="3757" y="2954"/>
              <a:ext cx="180" cy="173"/>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FF6600"/>
                </a:buClr>
                <a:buSzPct val="60000"/>
                <a:buFont typeface="Monotype Sorts" pitchFamily="2" charset="2"/>
                <a:buChar char="l"/>
                <a:defRPr sz="2400">
                  <a:solidFill>
                    <a:schemeClr val="tx1"/>
                  </a:solidFill>
                  <a:latin typeface="Arial" charset="0"/>
                </a:defRPr>
              </a:lvl1pPr>
              <a:lvl2pPr marL="742950" indent="-285750">
                <a:spcBef>
                  <a:spcPct val="20000"/>
                </a:spcBef>
                <a:buClr>
                  <a:srgbClr val="FF6600"/>
                </a:buClr>
                <a:buChar char="–"/>
                <a:defRPr sz="2200">
                  <a:solidFill>
                    <a:schemeClr val="tx1"/>
                  </a:solidFill>
                  <a:latin typeface="Arial" charset="0"/>
                </a:defRPr>
              </a:lvl2pPr>
              <a:lvl3pPr marL="1143000" indent="-228600">
                <a:spcBef>
                  <a:spcPct val="20000"/>
                </a:spcBef>
                <a:buClr>
                  <a:srgbClr val="FF6600"/>
                </a:buClr>
                <a:buChar char="•"/>
                <a:defRPr sz="2200">
                  <a:solidFill>
                    <a:schemeClr val="tx1"/>
                  </a:solidFill>
                  <a:latin typeface="Arial" charset="0"/>
                </a:defRPr>
              </a:lvl3pPr>
              <a:lvl4pPr marL="1600200" indent="-228600">
                <a:spcBef>
                  <a:spcPct val="20000"/>
                </a:spcBef>
                <a:buClr>
                  <a:srgbClr val="FF6600"/>
                </a:buClr>
                <a:buChar char="–"/>
                <a:defRPr sz="2200">
                  <a:solidFill>
                    <a:schemeClr val="tx1"/>
                  </a:solidFill>
                  <a:latin typeface="Arial" charset="0"/>
                </a:defRPr>
              </a:lvl4pPr>
              <a:lvl5pPr marL="2057400" indent="-228600">
                <a:spcBef>
                  <a:spcPct val="20000"/>
                </a:spcBef>
                <a:buClr>
                  <a:srgbClr val="FF6600"/>
                </a:buClr>
                <a:buChar char="•"/>
                <a:defRPr sz="2200">
                  <a:solidFill>
                    <a:schemeClr val="tx1"/>
                  </a:solidFill>
                  <a:latin typeface="Arial" charset="0"/>
                </a:defRPr>
              </a:lvl5pPr>
              <a:lvl6pPr marL="2514600" indent="-228600" eaLnBrk="0" fontAlgn="base" hangingPunct="0">
                <a:spcBef>
                  <a:spcPct val="20000"/>
                </a:spcBef>
                <a:spcAft>
                  <a:spcPct val="0"/>
                </a:spcAft>
                <a:buClr>
                  <a:srgbClr val="FF6600"/>
                </a:buClr>
                <a:buChar char="•"/>
                <a:defRPr sz="2200">
                  <a:solidFill>
                    <a:schemeClr val="tx1"/>
                  </a:solidFill>
                  <a:latin typeface="Arial" charset="0"/>
                </a:defRPr>
              </a:lvl6pPr>
              <a:lvl7pPr marL="2971800" indent="-228600" eaLnBrk="0" fontAlgn="base" hangingPunct="0">
                <a:spcBef>
                  <a:spcPct val="20000"/>
                </a:spcBef>
                <a:spcAft>
                  <a:spcPct val="0"/>
                </a:spcAft>
                <a:buClr>
                  <a:srgbClr val="FF6600"/>
                </a:buClr>
                <a:buChar char="•"/>
                <a:defRPr sz="2200">
                  <a:solidFill>
                    <a:schemeClr val="tx1"/>
                  </a:solidFill>
                  <a:latin typeface="Arial" charset="0"/>
                </a:defRPr>
              </a:lvl7pPr>
              <a:lvl8pPr marL="3429000" indent="-228600" eaLnBrk="0" fontAlgn="base" hangingPunct="0">
                <a:spcBef>
                  <a:spcPct val="20000"/>
                </a:spcBef>
                <a:spcAft>
                  <a:spcPct val="0"/>
                </a:spcAft>
                <a:buClr>
                  <a:srgbClr val="FF6600"/>
                </a:buClr>
                <a:buChar char="•"/>
                <a:defRPr sz="2200">
                  <a:solidFill>
                    <a:schemeClr val="tx1"/>
                  </a:solidFill>
                  <a:latin typeface="Arial" charset="0"/>
                </a:defRPr>
              </a:lvl8pPr>
              <a:lvl9pPr marL="3886200" indent="-228600" eaLnBrk="0" fontAlgn="base" hangingPunct="0">
                <a:spcBef>
                  <a:spcPct val="20000"/>
                </a:spcBef>
                <a:spcAft>
                  <a:spcPct val="0"/>
                </a:spcAft>
                <a:buClr>
                  <a:srgbClr val="FF6600"/>
                </a:buClr>
                <a:buChar char="•"/>
                <a:defRPr sz="2200">
                  <a:solidFill>
                    <a:schemeClr val="tx1"/>
                  </a:solidFill>
                  <a:latin typeface="Arial" charset="0"/>
                </a:defRPr>
              </a:lvl9pPr>
            </a:lstStyle>
            <a:p>
              <a:pPr>
                <a:spcBef>
                  <a:spcPct val="0"/>
                </a:spcBef>
                <a:buClrTx/>
                <a:buSzTx/>
                <a:buFontTx/>
                <a:buNone/>
              </a:pPr>
              <a:endParaRPr lang="en-US" altLang="en-US"/>
            </a:p>
          </p:txBody>
        </p:sp>
        <p:sp>
          <p:nvSpPr>
            <p:cNvPr id="54310" name="Rectangle 73"/>
            <p:cNvSpPr>
              <a:spLocks noChangeArrowheads="1"/>
            </p:cNvSpPr>
            <p:nvPr/>
          </p:nvSpPr>
          <p:spPr bwMode="auto">
            <a:xfrm>
              <a:off x="3627" y="1358"/>
              <a:ext cx="435" cy="312"/>
            </a:xfrm>
            <a:prstGeom prst="rect">
              <a:avLst/>
            </a:prstGeom>
            <a:solidFill>
              <a:srgbClr val="FFFFDD"/>
            </a:solidFill>
            <a:ln w="9525">
              <a:solidFill>
                <a:schemeClr val="tx1"/>
              </a:solidFill>
              <a:miter lim="800000"/>
              <a:headEnd/>
              <a:tailEnd/>
            </a:ln>
          </p:spPr>
          <p:txBody>
            <a:bodyPr wrap="none" anchor="ctr"/>
            <a:lstStyle>
              <a:lvl1pPr>
                <a:spcBef>
                  <a:spcPct val="20000"/>
                </a:spcBef>
                <a:buClr>
                  <a:srgbClr val="FF6600"/>
                </a:buClr>
                <a:buSzPct val="60000"/>
                <a:buFont typeface="Monotype Sorts" pitchFamily="2" charset="2"/>
                <a:buChar char="l"/>
                <a:defRPr sz="2400">
                  <a:solidFill>
                    <a:schemeClr val="tx1"/>
                  </a:solidFill>
                  <a:latin typeface="Arial" charset="0"/>
                </a:defRPr>
              </a:lvl1pPr>
              <a:lvl2pPr marL="742950" indent="-285750">
                <a:spcBef>
                  <a:spcPct val="20000"/>
                </a:spcBef>
                <a:buClr>
                  <a:srgbClr val="FF6600"/>
                </a:buClr>
                <a:buChar char="–"/>
                <a:defRPr sz="2200">
                  <a:solidFill>
                    <a:schemeClr val="tx1"/>
                  </a:solidFill>
                  <a:latin typeface="Arial" charset="0"/>
                </a:defRPr>
              </a:lvl2pPr>
              <a:lvl3pPr marL="1143000" indent="-228600">
                <a:spcBef>
                  <a:spcPct val="20000"/>
                </a:spcBef>
                <a:buClr>
                  <a:srgbClr val="FF6600"/>
                </a:buClr>
                <a:buChar char="•"/>
                <a:defRPr sz="2200">
                  <a:solidFill>
                    <a:schemeClr val="tx1"/>
                  </a:solidFill>
                  <a:latin typeface="Arial" charset="0"/>
                </a:defRPr>
              </a:lvl3pPr>
              <a:lvl4pPr marL="1600200" indent="-228600">
                <a:spcBef>
                  <a:spcPct val="20000"/>
                </a:spcBef>
                <a:buClr>
                  <a:srgbClr val="FF6600"/>
                </a:buClr>
                <a:buChar char="–"/>
                <a:defRPr sz="2200">
                  <a:solidFill>
                    <a:schemeClr val="tx1"/>
                  </a:solidFill>
                  <a:latin typeface="Arial" charset="0"/>
                </a:defRPr>
              </a:lvl4pPr>
              <a:lvl5pPr marL="2057400" indent="-228600">
                <a:spcBef>
                  <a:spcPct val="20000"/>
                </a:spcBef>
                <a:buClr>
                  <a:srgbClr val="FF6600"/>
                </a:buClr>
                <a:buChar char="•"/>
                <a:defRPr sz="2200">
                  <a:solidFill>
                    <a:schemeClr val="tx1"/>
                  </a:solidFill>
                  <a:latin typeface="Arial" charset="0"/>
                </a:defRPr>
              </a:lvl5pPr>
              <a:lvl6pPr marL="2514600" indent="-228600" eaLnBrk="0" fontAlgn="base" hangingPunct="0">
                <a:spcBef>
                  <a:spcPct val="20000"/>
                </a:spcBef>
                <a:spcAft>
                  <a:spcPct val="0"/>
                </a:spcAft>
                <a:buClr>
                  <a:srgbClr val="FF6600"/>
                </a:buClr>
                <a:buChar char="•"/>
                <a:defRPr sz="2200">
                  <a:solidFill>
                    <a:schemeClr val="tx1"/>
                  </a:solidFill>
                  <a:latin typeface="Arial" charset="0"/>
                </a:defRPr>
              </a:lvl6pPr>
              <a:lvl7pPr marL="2971800" indent="-228600" eaLnBrk="0" fontAlgn="base" hangingPunct="0">
                <a:spcBef>
                  <a:spcPct val="20000"/>
                </a:spcBef>
                <a:spcAft>
                  <a:spcPct val="0"/>
                </a:spcAft>
                <a:buClr>
                  <a:srgbClr val="FF6600"/>
                </a:buClr>
                <a:buChar char="•"/>
                <a:defRPr sz="2200">
                  <a:solidFill>
                    <a:schemeClr val="tx1"/>
                  </a:solidFill>
                  <a:latin typeface="Arial" charset="0"/>
                </a:defRPr>
              </a:lvl7pPr>
              <a:lvl8pPr marL="3429000" indent="-228600" eaLnBrk="0" fontAlgn="base" hangingPunct="0">
                <a:spcBef>
                  <a:spcPct val="20000"/>
                </a:spcBef>
                <a:spcAft>
                  <a:spcPct val="0"/>
                </a:spcAft>
                <a:buClr>
                  <a:srgbClr val="FF6600"/>
                </a:buClr>
                <a:buChar char="•"/>
                <a:defRPr sz="2200">
                  <a:solidFill>
                    <a:schemeClr val="tx1"/>
                  </a:solidFill>
                  <a:latin typeface="Arial" charset="0"/>
                </a:defRPr>
              </a:lvl8pPr>
              <a:lvl9pPr marL="3886200" indent="-228600" eaLnBrk="0" fontAlgn="base" hangingPunct="0">
                <a:spcBef>
                  <a:spcPct val="20000"/>
                </a:spcBef>
                <a:spcAft>
                  <a:spcPct val="0"/>
                </a:spcAft>
                <a:buClr>
                  <a:srgbClr val="FF6600"/>
                </a:buClr>
                <a:buChar char="•"/>
                <a:defRPr sz="2200">
                  <a:solidFill>
                    <a:schemeClr val="tx1"/>
                  </a:solidFill>
                  <a:latin typeface="Arial" charset="0"/>
                </a:defRPr>
              </a:lvl9pPr>
            </a:lstStyle>
            <a:p>
              <a:pPr>
                <a:spcBef>
                  <a:spcPct val="0"/>
                </a:spcBef>
                <a:buClrTx/>
                <a:buSzTx/>
                <a:buFontTx/>
                <a:buNone/>
              </a:pPr>
              <a:endParaRPr lang="en-US" altLang="en-US"/>
            </a:p>
          </p:txBody>
        </p:sp>
        <p:sp>
          <p:nvSpPr>
            <p:cNvPr id="54311" name="Text Box 74"/>
            <p:cNvSpPr txBox="1">
              <a:spLocks noChangeArrowheads="1"/>
            </p:cNvSpPr>
            <p:nvPr/>
          </p:nvSpPr>
          <p:spPr bwMode="auto">
            <a:xfrm>
              <a:off x="3606" y="1394"/>
              <a:ext cx="48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6600"/>
                </a:buClr>
                <a:buSzPct val="60000"/>
                <a:buFont typeface="Monotype Sorts" pitchFamily="2" charset="2"/>
                <a:buChar char="l"/>
                <a:defRPr sz="2400">
                  <a:solidFill>
                    <a:schemeClr val="tx1"/>
                  </a:solidFill>
                  <a:latin typeface="Arial" charset="0"/>
                </a:defRPr>
              </a:lvl1pPr>
              <a:lvl2pPr marL="742950" indent="-285750">
                <a:spcBef>
                  <a:spcPct val="20000"/>
                </a:spcBef>
                <a:buClr>
                  <a:srgbClr val="FF6600"/>
                </a:buClr>
                <a:buChar char="–"/>
                <a:defRPr sz="2200">
                  <a:solidFill>
                    <a:schemeClr val="tx1"/>
                  </a:solidFill>
                  <a:latin typeface="Arial" charset="0"/>
                </a:defRPr>
              </a:lvl2pPr>
              <a:lvl3pPr marL="1143000" indent="-228600">
                <a:spcBef>
                  <a:spcPct val="20000"/>
                </a:spcBef>
                <a:buClr>
                  <a:srgbClr val="FF6600"/>
                </a:buClr>
                <a:buChar char="•"/>
                <a:defRPr sz="2200">
                  <a:solidFill>
                    <a:schemeClr val="tx1"/>
                  </a:solidFill>
                  <a:latin typeface="Arial" charset="0"/>
                </a:defRPr>
              </a:lvl3pPr>
              <a:lvl4pPr marL="1600200" indent="-228600">
                <a:spcBef>
                  <a:spcPct val="20000"/>
                </a:spcBef>
                <a:buClr>
                  <a:srgbClr val="FF6600"/>
                </a:buClr>
                <a:buChar char="–"/>
                <a:defRPr sz="2200">
                  <a:solidFill>
                    <a:schemeClr val="tx1"/>
                  </a:solidFill>
                  <a:latin typeface="Arial" charset="0"/>
                </a:defRPr>
              </a:lvl4pPr>
              <a:lvl5pPr marL="2057400" indent="-228600">
                <a:spcBef>
                  <a:spcPct val="20000"/>
                </a:spcBef>
                <a:buClr>
                  <a:srgbClr val="FF6600"/>
                </a:buClr>
                <a:buChar char="•"/>
                <a:defRPr sz="2200">
                  <a:solidFill>
                    <a:schemeClr val="tx1"/>
                  </a:solidFill>
                  <a:latin typeface="Arial" charset="0"/>
                </a:defRPr>
              </a:lvl5pPr>
              <a:lvl6pPr marL="2514600" indent="-228600" eaLnBrk="0" fontAlgn="base" hangingPunct="0">
                <a:spcBef>
                  <a:spcPct val="20000"/>
                </a:spcBef>
                <a:spcAft>
                  <a:spcPct val="0"/>
                </a:spcAft>
                <a:buClr>
                  <a:srgbClr val="FF6600"/>
                </a:buClr>
                <a:buChar char="•"/>
                <a:defRPr sz="2200">
                  <a:solidFill>
                    <a:schemeClr val="tx1"/>
                  </a:solidFill>
                  <a:latin typeface="Arial" charset="0"/>
                </a:defRPr>
              </a:lvl6pPr>
              <a:lvl7pPr marL="2971800" indent="-228600" eaLnBrk="0" fontAlgn="base" hangingPunct="0">
                <a:spcBef>
                  <a:spcPct val="20000"/>
                </a:spcBef>
                <a:spcAft>
                  <a:spcPct val="0"/>
                </a:spcAft>
                <a:buClr>
                  <a:srgbClr val="FF6600"/>
                </a:buClr>
                <a:buChar char="•"/>
                <a:defRPr sz="2200">
                  <a:solidFill>
                    <a:schemeClr val="tx1"/>
                  </a:solidFill>
                  <a:latin typeface="Arial" charset="0"/>
                </a:defRPr>
              </a:lvl7pPr>
              <a:lvl8pPr marL="3429000" indent="-228600" eaLnBrk="0" fontAlgn="base" hangingPunct="0">
                <a:spcBef>
                  <a:spcPct val="20000"/>
                </a:spcBef>
                <a:spcAft>
                  <a:spcPct val="0"/>
                </a:spcAft>
                <a:buClr>
                  <a:srgbClr val="FF6600"/>
                </a:buClr>
                <a:buChar char="•"/>
                <a:defRPr sz="2200">
                  <a:solidFill>
                    <a:schemeClr val="tx1"/>
                  </a:solidFill>
                  <a:latin typeface="Arial" charset="0"/>
                </a:defRPr>
              </a:lvl8pPr>
              <a:lvl9pPr marL="3886200" indent="-228600" eaLnBrk="0" fontAlgn="base" hangingPunct="0">
                <a:spcBef>
                  <a:spcPct val="20000"/>
                </a:spcBef>
                <a:spcAft>
                  <a:spcPct val="0"/>
                </a:spcAft>
                <a:buClr>
                  <a:srgbClr val="FF6600"/>
                </a:buClr>
                <a:buChar char="•"/>
                <a:defRPr sz="2200">
                  <a:solidFill>
                    <a:schemeClr val="tx1"/>
                  </a:solidFill>
                  <a:latin typeface="Arial" charset="0"/>
                </a:defRPr>
              </a:lvl9pPr>
            </a:lstStyle>
            <a:p>
              <a:pPr algn="ctr">
                <a:spcBef>
                  <a:spcPct val="0"/>
                </a:spcBef>
                <a:buClrTx/>
                <a:buSzTx/>
                <a:buFontTx/>
                <a:buNone/>
              </a:pPr>
              <a:r>
                <a:rPr lang="en-GB" altLang="en-US" sz="1200"/>
                <a:t>Logistics</a:t>
              </a:r>
            </a:p>
          </p:txBody>
        </p:sp>
      </p:grpSp>
      <p:grpSp>
        <p:nvGrpSpPr>
          <p:cNvPr id="54301" name="Group 75"/>
          <p:cNvGrpSpPr>
            <a:grpSpLocks/>
          </p:cNvGrpSpPr>
          <p:nvPr/>
        </p:nvGrpSpPr>
        <p:grpSpPr bwMode="auto">
          <a:xfrm>
            <a:off x="376238" y="2157413"/>
            <a:ext cx="342900" cy="3281362"/>
            <a:chOff x="237" y="1359"/>
            <a:chExt cx="216" cy="2067"/>
          </a:xfrm>
        </p:grpSpPr>
        <p:sp>
          <p:nvSpPr>
            <p:cNvPr id="54303" name="Rectangle 76"/>
            <p:cNvSpPr>
              <a:spLocks noChangeArrowheads="1"/>
            </p:cNvSpPr>
            <p:nvPr/>
          </p:nvSpPr>
          <p:spPr bwMode="auto">
            <a:xfrm>
              <a:off x="237" y="1359"/>
              <a:ext cx="216" cy="2067"/>
            </a:xfrm>
            <a:prstGeom prst="rect">
              <a:avLst/>
            </a:prstGeom>
            <a:solidFill>
              <a:srgbClr val="D5EAFF"/>
            </a:solidFill>
            <a:ln w="38100">
              <a:solidFill>
                <a:srgbClr val="FF6600"/>
              </a:solidFill>
              <a:miter lim="800000"/>
              <a:headEnd/>
              <a:tailEnd/>
            </a:ln>
          </p:spPr>
          <p:txBody>
            <a:bodyPr wrap="none" anchor="ctr"/>
            <a:lstStyle>
              <a:lvl1pPr>
                <a:spcBef>
                  <a:spcPct val="20000"/>
                </a:spcBef>
                <a:buClr>
                  <a:srgbClr val="FF6600"/>
                </a:buClr>
                <a:buSzPct val="60000"/>
                <a:buFont typeface="Monotype Sorts" pitchFamily="2" charset="2"/>
                <a:buChar char="l"/>
                <a:defRPr sz="2400">
                  <a:solidFill>
                    <a:schemeClr val="tx1"/>
                  </a:solidFill>
                  <a:latin typeface="Arial" charset="0"/>
                </a:defRPr>
              </a:lvl1pPr>
              <a:lvl2pPr marL="742950" indent="-285750">
                <a:spcBef>
                  <a:spcPct val="20000"/>
                </a:spcBef>
                <a:buClr>
                  <a:srgbClr val="FF6600"/>
                </a:buClr>
                <a:buChar char="–"/>
                <a:defRPr sz="2200">
                  <a:solidFill>
                    <a:schemeClr val="tx1"/>
                  </a:solidFill>
                  <a:latin typeface="Arial" charset="0"/>
                </a:defRPr>
              </a:lvl2pPr>
              <a:lvl3pPr marL="1143000" indent="-228600">
                <a:spcBef>
                  <a:spcPct val="20000"/>
                </a:spcBef>
                <a:buClr>
                  <a:srgbClr val="FF6600"/>
                </a:buClr>
                <a:buChar char="•"/>
                <a:defRPr sz="2200">
                  <a:solidFill>
                    <a:schemeClr val="tx1"/>
                  </a:solidFill>
                  <a:latin typeface="Arial" charset="0"/>
                </a:defRPr>
              </a:lvl3pPr>
              <a:lvl4pPr marL="1600200" indent="-228600">
                <a:spcBef>
                  <a:spcPct val="20000"/>
                </a:spcBef>
                <a:buClr>
                  <a:srgbClr val="FF6600"/>
                </a:buClr>
                <a:buChar char="–"/>
                <a:defRPr sz="2200">
                  <a:solidFill>
                    <a:schemeClr val="tx1"/>
                  </a:solidFill>
                  <a:latin typeface="Arial" charset="0"/>
                </a:defRPr>
              </a:lvl4pPr>
              <a:lvl5pPr marL="2057400" indent="-228600">
                <a:spcBef>
                  <a:spcPct val="20000"/>
                </a:spcBef>
                <a:buClr>
                  <a:srgbClr val="FF6600"/>
                </a:buClr>
                <a:buChar char="•"/>
                <a:defRPr sz="2200">
                  <a:solidFill>
                    <a:schemeClr val="tx1"/>
                  </a:solidFill>
                  <a:latin typeface="Arial" charset="0"/>
                </a:defRPr>
              </a:lvl5pPr>
              <a:lvl6pPr marL="2514600" indent="-228600" eaLnBrk="0" fontAlgn="base" hangingPunct="0">
                <a:spcBef>
                  <a:spcPct val="20000"/>
                </a:spcBef>
                <a:spcAft>
                  <a:spcPct val="0"/>
                </a:spcAft>
                <a:buClr>
                  <a:srgbClr val="FF6600"/>
                </a:buClr>
                <a:buChar char="•"/>
                <a:defRPr sz="2200">
                  <a:solidFill>
                    <a:schemeClr val="tx1"/>
                  </a:solidFill>
                  <a:latin typeface="Arial" charset="0"/>
                </a:defRPr>
              </a:lvl6pPr>
              <a:lvl7pPr marL="2971800" indent="-228600" eaLnBrk="0" fontAlgn="base" hangingPunct="0">
                <a:spcBef>
                  <a:spcPct val="20000"/>
                </a:spcBef>
                <a:spcAft>
                  <a:spcPct val="0"/>
                </a:spcAft>
                <a:buClr>
                  <a:srgbClr val="FF6600"/>
                </a:buClr>
                <a:buChar char="•"/>
                <a:defRPr sz="2200">
                  <a:solidFill>
                    <a:schemeClr val="tx1"/>
                  </a:solidFill>
                  <a:latin typeface="Arial" charset="0"/>
                </a:defRPr>
              </a:lvl7pPr>
              <a:lvl8pPr marL="3429000" indent="-228600" eaLnBrk="0" fontAlgn="base" hangingPunct="0">
                <a:spcBef>
                  <a:spcPct val="20000"/>
                </a:spcBef>
                <a:spcAft>
                  <a:spcPct val="0"/>
                </a:spcAft>
                <a:buClr>
                  <a:srgbClr val="FF6600"/>
                </a:buClr>
                <a:buChar char="•"/>
                <a:defRPr sz="2200">
                  <a:solidFill>
                    <a:schemeClr val="tx1"/>
                  </a:solidFill>
                  <a:latin typeface="Arial" charset="0"/>
                </a:defRPr>
              </a:lvl8pPr>
              <a:lvl9pPr marL="3886200" indent="-228600" eaLnBrk="0" fontAlgn="base" hangingPunct="0">
                <a:spcBef>
                  <a:spcPct val="20000"/>
                </a:spcBef>
                <a:spcAft>
                  <a:spcPct val="0"/>
                </a:spcAft>
                <a:buClr>
                  <a:srgbClr val="FF6600"/>
                </a:buClr>
                <a:buChar char="•"/>
                <a:defRPr sz="2200">
                  <a:solidFill>
                    <a:schemeClr val="tx1"/>
                  </a:solidFill>
                  <a:latin typeface="Arial" charset="0"/>
                </a:defRPr>
              </a:lvl9pPr>
            </a:lstStyle>
            <a:p>
              <a:pPr>
                <a:spcBef>
                  <a:spcPct val="0"/>
                </a:spcBef>
                <a:buClrTx/>
                <a:buSzTx/>
                <a:buFontTx/>
                <a:buNone/>
              </a:pPr>
              <a:endParaRPr lang="en-US" altLang="en-US"/>
            </a:p>
          </p:txBody>
        </p:sp>
        <p:sp>
          <p:nvSpPr>
            <p:cNvPr id="54304" name="Text Box 77"/>
            <p:cNvSpPr txBox="1">
              <a:spLocks noChangeArrowheads="1"/>
            </p:cNvSpPr>
            <p:nvPr/>
          </p:nvSpPr>
          <p:spPr bwMode="auto">
            <a:xfrm rot="-5400000">
              <a:off x="-381" y="2324"/>
              <a:ext cx="1472"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6600"/>
                </a:buClr>
                <a:buSzPct val="60000"/>
                <a:buFont typeface="Monotype Sorts" pitchFamily="2" charset="2"/>
                <a:buChar char="l"/>
                <a:defRPr sz="2400">
                  <a:solidFill>
                    <a:schemeClr val="tx1"/>
                  </a:solidFill>
                  <a:latin typeface="Arial" charset="0"/>
                </a:defRPr>
              </a:lvl1pPr>
              <a:lvl2pPr marL="742950" indent="-285750">
                <a:spcBef>
                  <a:spcPct val="20000"/>
                </a:spcBef>
                <a:buClr>
                  <a:srgbClr val="FF6600"/>
                </a:buClr>
                <a:buChar char="–"/>
                <a:defRPr sz="2200">
                  <a:solidFill>
                    <a:schemeClr val="tx1"/>
                  </a:solidFill>
                  <a:latin typeface="Arial" charset="0"/>
                </a:defRPr>
              </a:lvl2pPr>
              <a:lvl3pPr marL="1143000" indent="-228600">
                <a:spcBef>
                  <a:spcPct val="20000"/>
                </a:spcBef>
                <a:buClr>
                  <a:srgbClr val="FF6600"/>
                </a:buClr>
                <a:buChar char="•"/>
                <a:defRPr sz="2200">
                  <a:solidFill>
                    <a:schemeClr val="tx1"/>
                  </a:solidFill>
                  <a:latin typeface="Arial" charset="0"/>
                </a:defRPr>
              </a:lvl3pPr>
              <a:lvl4pPr marL="1600200" indent="-228600">
                <a:spcBef>
                  <a:spcPct val="20000"/>
                </a:spcBef>
                <a:buClr>
                  <a:srgbClr val="FF6600"/>
                </a:buClr>
                <a:buChar char="–"/>
                <a:defRPr sz="2200">
                  <a:solidFill>
                    <a:schemeClr val="tx1"/>
                  </a:solidFill>
                  <a:latin typeface="Arial" charset="0"/>
                </a:defRPr>
              </a:lvl4pPr>
              <a:lvl5pPr marL="2057400" indent="-228600">
                <a:spcBef>
                  <a:spcPct val="20000"/>
                </a:spcBef>
                <a:buClr>
                  <a:srgbClr val="FF6600"/>
                </a:buClr>
                <a:buChar char="•"/>
                <a:defRPr sz="2200">
                  <a:solidFill>
                    <a:schemeClr val="tx1"/>
                  </a:solidFill>
                  <a:latin typeface="Arial" charset="0"/>
                </a:defRPr>
              </a:lvl5pPr>
              <a:lvl6pPr marL="2514600" indent="-228600" eaLnBrk="0" fontAlgn="base" hangingPunct="0">
                <a:spcBef>
                  <a:spcPct val="20000"/>
                </a:spcBef>
                <a:spcAft>
                  <a:spcPct val="0"/>
                </a:spcAft>
                <a:buClr>
                  <a:srgbClr val="FF6600"/>
                </a:buClr>
                <a:buChar char="•"/>
                <a:defRPr sz="2200">
                  <a:solidFill>
                    <a:schemeClr val="tx1"/>
                  </a:solidFill>
                  <a:latin typeface="Arial" charset="0"/>
                </a:defRPr>
              </a:lvl6pPr>
              <a:lvl7pPr marL="2971800" indent="-228600" eaLnBrk="0" fontAlgn="base" hangingPunct="0">
                <a:spcBef>
                  <a:spcPct val="20000"/>
                </a:spcBef>
                <a:spcAft>
                  <a:spcPct val="0"/>
                </a:spcAft>
                <a:buClr>
                  <a:srgbClr val="FF6600"/>
                </a:buClr>
                <a:buChar char="•"/>
                <a:defRPr sz="2200">
                  <a:solidFill>
                    <a:schemeClr val="tx1"/>
                  </a:solidFill>
                  <a:latin typeface="Arial" charset="0"/>
                </a:defRPr>
              </a:lvl7pPr>
              <a:lvl8pPr marL="3429000" indent="-228600" eaLnBrk="0" fontAlgn="base" hangingPunct="0">
                <a:spcBef>
                  <a:spcPct val="20000"/>
                </a:spcBef>
                <a:spcAft>
                  <a:spcPct val="0"/>
                </a:spcAft>
                <a:buClr>
                  <a:srgbClr val="FF6600"/>
                </a:buClr>
                <a:buChar char="•"/>
                <a:defRPr sz="2200">
                  <a:solidFill>
                    <a:schemeClr val="tx1"/>
                  </a:solidFill>
                  <a:latin typeface="Arial" charset="0"/>
                </a:defRPr>
              </a:lvl8pPr>
              <a:lvl9pPr marL="3886200" indent="-228600" eaLnBrk="0" fontAlgn="base" hangingPunct="0">
                <a:spcBef>
                  <a:spcPct val="20000"/>
                </a:spcBef>
                <a:spcAft>
                  <a:spcPct val="0"/>
                </a:spcAft>
                <a:buClr>
                  <a:srgbClr val="FF6600"/>
                </a:buClr>
                <a:buChar char="•"/>
                <a:defRPr sz="2200">
                  <a:solidFill>
                    <a:schemeClr val="tx1"/>
                  </a:solidFill>
                  <a:latin typeface="Arial" charset="0"/>
                </a:defRPr>
              </a:lvl9pPr>
            </a:lstStyle>
            <a:p>
              <a:pPr>
                <a:spcBef>
                  <a:spcPct val="0"/>
                </a:spcBef>
                <a:buClrTx/>
                <a:buSzTx/>
                <a:buFontTx/>
                <a:buNone/>
              </a:pPr>
              <a:r>
                <a:rPr lang="en-GB" altLang="en-US" sz="1300" b="1"/>
                <a:t>The   “Marketing”   Director</a:t>
              </a:r>
            </a:p>
          </p:txBody>
        </p:sp>
      </p:grpSp>
      <p:sp>
        <p:nvSpPr>
          <p:cNvPr id="54302" name="Rectangle 78"/>
          <p:cNvSpPr>
            <a:spLocks noChangeArrowheads="1"/>
          </p:cNvSpPr>
          <p:nvPr/>
        </p:nvSpPr>
        <p:spPr bwMode="auto">
          <a:xfrm>
            <a:off x="0" y="1246188"/>
            <a:ext cx="8645525" cy="87312"/>
          </a:xfrm>
          <a:prstGeom prst="rect">
            <a:avLst/>
          </a:prstGeom>
          <a:gradFill rotWithShape="0">
            <a:gsLst>
              <a:gs pos="0">
                <a:srgbClr val="3399FF"/>
              </a:gs>
              <a:gs pos="100000">
                <a:srgbClr val="EBF5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FF6600"/>
              </a:buClr>
              <a:buSzPct val="60000"/>
              <a:buFont typeface="Monotype Sorts" pitchFamily="2" charset="2"/>
              <a:buChar char="l"/>
              <a:defRPr sz="2400">
                <a:solidFill>
                  <a:schemeClr val="tx1"/>
                </a:solidFill>
                <a:latin typeface="Arial" charset="0"/>
              </a:defRPr>
            </a:lvl1pPr>
            <a:lvl2pPr marL="742950" indent="-285750">
              <a:spcBef>
                <a:spcPct val="20000"/>
              </a:spcBef>
              <a:buClr>
                <a:srgbClr val="FF6600"/>
              </a:buClr>
              <a:buChar char="–"/>
              <a:defRPr sz="2200">
                <a:solidFill>
                  <a:schemeClr val="tx1"/>
                </a:solidFill>
                <a:latin typeface="Arial" charset="0"/>
              </a:defRPr>
            </a:lvl2pPr>
            <a:lvl3pPr marL="1143000" indent="-228600">
              <a:spcBef>
                <a:spcPct val="20000"/>
              </a:spcBef>
              <a:buClr>
                <a:srgbClr val="FF6600"/>
              </a:buClr>
              <a:buChar char="•"/>
              <a:defRPr sz="2200">
                <a:solidFill>
                  <a:schemeClr val="tx1"/>
                </a:solidFill>
                <a:latin typeface="Arial" charset="0"/>
              </a:defRPr>
            </a:lvl3pPr>
            <a:lvl4pPr marL="1600200" indent="-228600">
              <a:spcBef>
                <a:spcPct val="20000"/>
              </a:spcBef>
              <a:buClr>
                <a:srgbClr val="FF6600"/>
              </a:buClr>
              <a:buChar char="–"/>
              <a:defRPr sz="2200">
                <a:solidFill>
                  <a:schemeClr val="tx1"/>
                </a:solidFill>
                <a:latin typeface="Arial" charset="0"/>
              </a:defRPr>
            </a:lvl4pPr>
            <a:lvl5pPr marL="2057400" indent="-228600">
              <a:spcBef>
                <a:spcPct val="20000"/>
              </a:spcBef>
              <a:buClr>
                <a:srgbClr val="FF6600"/>
              </a:buClr>
              <a:buChar char="•"/>
              <a:defRPr sz="2200">
                <a:solidFill>
                  <a:schemeClr val="tx1"/>
                </a:solidFill>
                <a:latin typeface="Arial" charset="0"/>
              </a:defRPr>
            </a:lvl5pPr>
            <a:lvl6pPr marL="2514600" indent="-228600" eaLnBrk="0" fontAlgn="base" hangingPunct="0">
              <a:spcBef>
                <a:spcPct val="20000"/>
              </a:spcBef>
              <a:spcAft>
                <a:spcPct val="0"/>
              </a:spcAft>
              <a:buClr>
                <a:srgbClr val="FF6600"/>
              </a:buClr>
              <a:buChar char="•"/>
              <a:defRPr sz="2200">
                <a:solidFill>
                  <a:schemeClr val="tx1"/>
                </a:solidFill>
                <a:latin typeface="Arial" charset="0"/>
              </a:defRPr>
            </a:lvl6pPr>
            <a:lvl7pPr marL="2971800" indent="-228600" eaLnBrk="0" fontAlgn="base" hangingPunct="0">
              <a:spcBef>
                <a:spcPct val="20000"/>
              </a:spcBef>
              <a:spcAft>
                <a:spcPct val="0"/>
              </a:spcAft>
              <a:buClr>
                <a:srgbClr val="FF6600"/>
              </a:buClr>
              <a:buChar char="•"/>
              <a:defRPr sz="2200">
                <a:solidFill>
                  <a:schemeClr val="tx1"/>
                </a:solidFill>
                <a:latin typeface="Arial" charset="0"/>
              </a:defRPr>
            </a:lvl7pPr>
            <a:lvl8pPr marL="3429000" indent="-228600" eaLnBrk="0" fontAlgn="base" hangingPunct="0">
              <a:spcBef>
                <a:spcPct val="20000"/>
              </a:spcBef>
              <a:spcAft>
                <a:spcPct val="0"/>
              </a:spcAft>
              <a:buClr>
                <a:srgbClr val="FF6600"/>
              </a:buClr>
              <a:buChar char="•"/>
              <a:defRPr sz="2200">
                <a:solidFill>
                  <a:schemeClr val="tx1"/>
                </a:solidFill>
                <a:latin typeface="Arial" charset="0"/>
              </a:defRPr>
            </a:lvl8pPr>
            <a:lvl9pPr marL="3886200" indent="-228600" eaLnBrk="0" fontAlgn="base" hangingPunct="0">
              <a:spcBef>
                <a:spcPct val="20000"/>
              </a:spcBef>
              <a:spcAft>
                <a:spcPct val="0"/>
              </a:spcAft>
              <a:buClr>
                <a:srgbClr val="FF6600"/>
              </a:buClr>
              <a:buChar char="•"/>
              <a:defRPr sz="2200">
                <a:solidFill>
                  <a:schemeClr val="tx1"/>
                </a:solidFill>
                <a:latin typeface="Arial" charset="0"/>
              </a:defRPr>
            </a:lvl9pPr>
          </a:lstStyle>
          <a:p>
            <a:pPr>
              <a:spcBef>
                <a:spcPct val="0"/>
              </a:spcBef>
              <a:buClrTx/>
              <a:buSzTx/>
              <a:buFontTx/>
              <a:buNone/>
            </a:pPr>
            <a:endParaRPr lang="en-US" altLang="en-US"/>
          </a:p>
        </p:txBody>
      </p:sp>
    </p:spTree>
    <p:extLst>
      <p:ext uri="{BB962C8B-B14F-4D97-AF65-F5344CB8AC3E}">
        <p14:creationId xmlns:p14="http://schemas.microsoft.com/office/powerpoint/2010/main" val="1110323455"/>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Line 2"/>
          <p:cNvSpPr>
            <a:spLocks noChangeShapeType="1"/>
          </p:cNvSpPr>
          <p:nvPr/>
        </p:nvSpPr>
        <p:spPr bwMode="auto">
          <a:xfrm flipH="1">
            <a:off x="4787900" y="549275"/>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56323" name="Group 3"/>
          <p:cNvGrpSpPr>
            <a:grpSpLocks/>
          </p:cNvGrpSpPr>
          <p:nvPr/>
        </p:nvGrpSpPr>
        <p:grpSpPr bwMode="auto">
          <a:xfrm>
            <a:off x="4787900" y="549275"/>
            <a:ext cx="146050" cy="5327650"/>
            <a:chOff x="2834" y="482"/>
            <a:chExt cx="92" cy="3356"/>
          </a:xfrm>
        </p:grpSpPr>
        <p:sp>
          <p:nvSpPr>
            <p:cNvPr id="56445" name="Line 4"/>
            <p:cNvSpPr>
              <a:spLocks noChangeShapeType="1"/>
            </p:cNvSpPr>
            <p:nvPr/>
          </p:nvSpPr>
          <p:spPr bwMode="auto">
            <a:xfrm>
              <a:off x="2880" y="482"/>
              <a:ext cx="0" cy="335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446" name="Line 5"/>
            <p:cNvSpPr>
              <a:spLocks noChangeShapeType="1"/>
            </p:cNvSpPr>
            <p:nvPr/>
          </p:nvSpPr>
          <p:spPr bwMode="auto">
            <a:xfrm flipH="1">
              <a:off x="2834" y="1752"/>
              <a:ext cx="91"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447" name="Line 6"/>
            <p:cNvSpPr>
              <a:spLocks noChangeShapeType="1"/>
            </p:cNvSpPr>
            <p:nvPr/>
          </p:nvSpPr>
          <p:spPr bwMode="auto">
            <a:xfrm flipH="1">
              <a:off x="2834" y="1298"/>
              <a:ext cx="91"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448" name="Line 7"/>
            <p:cNvSpPr>
              <a:spLocks noChangeShapeType="1"/>
            </p:cNvSpPr>
            <p:nvPr/>
          </p:nvSpPr>
          <p:spPr bwMode="auto">
            <a:xfrm flipH="1">
              <a:off x="2834" y="890"/>
              <a:ext cx="91"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449" name="Line 8"/>
            <p:cNvSpPr>
              <a:spLocks noChangeShapeType="1"/>
            </p:cNvSpPr>
            <p:nvPr/>
          </p:nvSpPr>
          <p:spPr bwMode="auto">
            <a:xfrm flipH="1">
              <a:off x="2835" y="3838"/>
              <a:ext cx="91"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450" name="Line 9"/>
            <p:cNvSpPr>
              <a:spLocks noChangeShapeType="1"/>
            </p:cNvSpPr>
            <p:nvPr/>
          </p:nvSpPr>
          <p:spPr bwMode="auto">
            <a:xfrm flipH="1">
              <a:off x="2835" y="3384"/>
              <a:ext cx="91"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451" name="Line 10"/>
            <p:cNvSpPr>
              <a:spLocks noChangeShapeType="1"/>
            </p:cNvSpPr>
            <p:nvPr/>
          </p:nvSpPr>
          <p:spPr bwMode="auto">
            <a:xfrm flipH="1">
              <a:off x="2835" y="2976"/>
              <a:ext cx="91"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452" name="Line 11"/>
            <p:cNvSpPr>
              <a:spLocks noChangeShapeType="1"/>
            </p:cNvSpPr>
            <p:nvPr/>
          </p:nvSpPr>
          <p:spPr bwMode="auto">
            <a:xfrm flipH="1">
              <a:off x="2835" y="2568"/>
              <a:ext cx="91"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56324" name="Group 12"/>
          <p:cNvGrpSpPr>
            <a:grpSpLocks/>
          </p:cNvGrpSpPr>
          <p:nvPr/>
        </p:nvGrpSpPr>
        <p:grpSpPr bwMode="auto">
          <a:xfrm>
            <a:off x="2773363" y="1485900"/>
            <a:ext cx="4103687" cy="3527425"/>
            <a:chOff x="1565" y="1072"/>
            <a:chExt cx="2585" cy="2222"/>
          </a:xfrm>
        </p:grpSpPr>
        <p:sp>
          <p:nvSpPr>
            <p:cNvPr id="56436" name="Line 13"/>
            <p:cNvSpPr>
              <a:spLocks noChangeShapeType="1"/>
            </p:cNvSpPr>
            <p:nvPr/>
          </p:nvSpPr>
          <p:spPr bwMode="auto">
            <a:xfrm flipH="1">
              <a:off x="1565" y="1117"/>
              <a:ext cx="2585" cy="213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437" name="Line 14"/>
            <p:cNvSpPr>
              <a:spLocks noChangeShapeType="1"/>
            </p:cNvSpPr>
            <p:nvPr/>
          </p:nvSpPr>
          <p:spPr bwMode="auto">
            <a:xfrm rot="3058945" flipH="1">
              <a:off x="3153" y="1901"/>
              <a:ext cx="9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438" name="Line 15"/>
            <p:cNvSpPr>
              <a:spLocks noChangeShapeType="1"/>
            </p:cNvSpPr>
            <p:nvPr/>
          </p:nvSpPr>
          <p:spPr bwMode="auto">
            <a:xfrm rot="3058945" flipH="1">
              <a:off x="3505" y="1615"/>
              <a:ext cx="9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439" name="Line 16"/>
            <p:cNvSpPr>
              <a:spLocks noChangeShapeType="1"/>
            </p:cNvSpPr>
            <p:nvPr/>
          </p:nvSpPr>
          <p:spPr bwMode="auto">
            <a:xfrm rot="3058945" flipH="1">
              <a:off x="3822" y="1359"/>
              <a:ext cx="9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440" name="Line 17"/>
            <p:cNvSpPr>
              <a:spLocks noChangeShapeType="1"/>
            </p:cNvSpPr>
            <p:nvPr/>
          </p:nvSpPr>
          <p:spPr bwMode="auto">
            <a:xfrm rot="3058945" flipH="1">
              <a:off x="4105" y="1117"/>
              <a:ext cx="9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441" name="Line 18"/>
            <p:cNvSpPr>
              <a:spLocks noChangeShapeType="1"/>
            </p:cNvSpPr>
            <p:nvPr/>
          </p:nvSpPr>
          <p:spPr bwMode="auto">
            <a:xfrm rot="3058945" flipH="1">
              <a:off x="1532" y="3249"/>
              <a:ext cx="9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442" name="Line 19"/>
            <p:cNvSpPr>
              <a:spLocks noChangeShapeType="1"/>
            </p:cNvSpPr>
            <p:nvPr/>
          </p:nvSpPr>
          <p:spPr bwMode="auto">
            <a:xfrm rot="3058945" flipH="1">
              <a:off x="1928" y="2930"/>
              <a:ext cx="9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443" name="Line 20"/>
            <p:cNvSpPr>
              <a:spLocks noChangeShapeType="1"/>
            </p:cNvSpPr>
            <p:nvPr/>
          </p:nvSpPr>
          <p:spPr bwMode="auto">
            <a:xfrm rot="3058945" flipH="1">
              <a:off x="2202" y="2673"/>
              <a:ext cx="9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444" name="Line 21"/>
            <p:cNvSpPr>
              <a:spLocks noChangeShapeType="1"/>
            </p:cNvSpPr>
            <p:nvPr/>
          </p:nvSpPr>
          <p:spPr bwMode="auto">
            <a:xfrm rot="3058945" flipH="1">
              <a:off x="2519" y="2416"/>
              <a:ext cx="9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56325" name="Group 22"/>
          <p:cNvGrpSpPr>
            <a:grpSpLocks/>
          </p:cNvGrpSpPr>
          <p:nvPr/>
        </p:nvGrpSpPr>
        <p:grpSpPr bwMode="auto">
          <a:xfrm rot="-5400000">
            <a:off x="4787900" y="550863"/>
            <a:ext cx="146050" cy="5327650"/>
            <a:chOff x="2834" y="482"/>
            <a:chExt cx="92" cy="3356"/>
          </a:xfrm>
        </p:grpSpPr>
        <p:sp>
          <p:nvSpPr>
            <p:cNvPr id="56428" name="Line 23"/>
            <p:cNvSpPr>
              <a:spLocks noChangeShapeType="1"/>
            </p:cNvSpPr>
            <p:nvPr/>
          </p:nvSpPr>
          <p:spPr bwMode="auto">
            <a:xfrm>
              <a:off x="2880" y="482"/>
              <a:ext cx="0" cy="335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429" name="Line 24"/>
            <p:cNvSpPr>
              <a:spLocks noChangeShapeType="1"/>
            </p:cNvSpPr>
            <p:nvPr/>
          </p:nvSpPr>
          <p:spPr bwMode="auto">
            <a:xfrm flipH="1">
              <a:off x="2834" y="1752"/>
              <a:ext cx="91"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430" name="Line 25"/>
            <p:cNvSpPr>
              <a:spLocks noChangeShapeType="1"/>
            </p:cNvSpPr>
            <p:nvPr/>
          </p:nvSpPr>
          <p:spPr bwMode="auto">
            <a:xfrm flipH="1">
              <a:off x="2834" y="1298"/>
              <a:ext cx="91"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431" name="Line 26"/>
            <p:cNvSpPr>
              <a:spLocks noChangeShapeType="1"/>
            </p:cNvSpPr>
            <p:nvPr/>
          </p:nvSpPr>
          <p:spPr bwMode="auto">
            <a:xfrm flipH="1">
              <a:off x="2834" y="890"/>
              <a:ext cx="91"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432" name="Line 27"/>
            <p:cNvSpPr>
              <a:spLocks noChangeShapeType="1"/>
            </p:cNvSpPr>
            <p:nvPr/>
          </p:nvSpPr>
          <p:spPr bwMode="auto">
            <a:xfrm flipH="1">
              <a:off x="2835" y="3838"/>
              <a:ext cx="91"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433" name="Line 28"/>
            <p:cNvSpPr>
              <a:spLocks noChangeShapeType="1"/>
            </p:cNvSpPr>
            <p:nvPr/>
          </p:nvSpPr>
          <p:spPr bwMode="auto">
            <a:xfrm flipH="1">
              <a:off x="2835" y="3384"/>
              <a:ext cx="91"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434" name="Line 29"/>
            <p:cNvSpPr>
              <a:spLocks noChangeShapeType="1"/>
            </p:cNvSpPr>
            <p:nvPr/>
          </p:nvSpPr>
          <p:spPr bwMode="auto">
            <a:xfrm flipH="1">
              <a:off x="2835" y="2976"/>
              <a:ext cx="91"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435" name="Line 30"/>
            <p:cNvSpPr>
              <a:spLocks noChangeShapeType="1"/>
            </p:cNvSpPr>
            <p:nvPr/>
          </p:nvSpPr>
          <p:spPr bwMode="auto">
            <a:xfrm flipH="1">
              <a:off x="2835" y="2568"/>
              <a:ext cx="91"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56326" name="Group 31"/>
          <p:cNvGrpSpPr>
            <a:grpSpLocks/>
          </p:cNvGrpSpPr>
          <p:nvPr/>
        </p:nvGrpSpPr>
        <p:grpSpPr bwMode="auto">
          <a:xfrm rot="-6100983">
            <a:off x="2845594" y="1485106"/>
            <a:ext cx="4103688" cy="3527425"/>
            <a:chOff x="1565" y="1072"/>
            <a:chExt cx="2585" cy="2222"/>
          </a:xfrm>
        </p:grpSpPr>
        <p:sp>
          <p:nvSpPr>
            <p:cNvPr id="56419" name="Line 32"/>
            <p:cNvSpPr>
              <a:spLocks noChangeShapeType="1"/>
            </p:cNvSpPr>
            <p:nvPr/>
          </p:nvSpPr>
          <p:spPr bwMode="auto">
            <a:xfrm flipH="1">
              <a:off x="1565" y="1117"/>
              <a:ext cx="2585" cy="213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420" name="Line 33"/>
            <p:cNvSpPr>
              <a:spLocks noChangeShapeType="1"/>
            </p:cNvSpPr>
            <p:nvPr/>
          </p:nvSpPr>
          <p:spPr bwMode="auto">
            <a:xfrm rot="3058945" flipH="1">
              <a:off x="3153" y="1901"/>
              <a:ext cx="9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421" name="Line 34"/>
            <p:cNvSpPr>
              <a:spLocks noChangeShapeType="1"/>
            </p:cNvSpPr>
            <p:nvPr/>
          </p:nvSpPr>
          <p:spPr bwMode="auto">
            <a:xfrm rot="3058945" flipH="1">
              <a:off x="3505" y="1615"/>
              <a:ext cx="9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422" name="Line 35"/>
            <p:cNvSpPr>
              <a:spLocks noChangeShapeType="1"/>
            </p:cNvSpPr>
            <p:nvPr/>
          </p:nvSpPr>
          <p:spPr bwMode="auto">
            <a:xfrm rot="3058945" flipH="1">
              <a:off x="3822" y="1359"/>
              <a:ext cx="9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423" name="Line 36"/>
            <p:cNvSpPr>
              <a:spLocks noChangeShapeType="1"/>
            </p:cNvSpPr>
            <p:nvPr/>
          </p:nvSpPr>
          <p:spPr bwMode="auto">
            <a:xfrm rot="3058945" flipH="1">
              <a:off x="4105" y="1117"/>
              <a:ext cx="9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424" name="Line 37"/>
            <p:cNvSpPr>
              <a:spLocks noChangeShapeType="1"/>
            </p:cNvSpPr>
            <p:nvPr/>
          </p:nvSpPr>
          <p:spPr bwMode="auto">
            <a:xfrm rot="3058945" flipH="1">
              <a:off x="1532" y="3249"/>
              <a:ext cx="9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425" name="Line 38"/>
            <p:cNvSpPr>
              <a:spLocks noChangeShapeType="1"/>
            </p:cNvSpPr>
            <p:nvPr/>
          </p:nvSpPr>
          <p:spPr bwMode="auto">
            <a:xfrm rot="3058945" flipH="1">
              <a:off x="1928" y="2930"/>
              <a:ext cx="9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426" name="Line 39"/>
            <p:cNvSpPr>
              <a:spLocks noChangeShapeType="1"/>
            </p:cNvSpPr>
            <p:nvPr/>
          </p:nvSpPr>
          <p:spPr bwMode="auto">
            <a:xfrm rot="3058945" flipH="1">
              <a:off x="2202" y="2673"/>
              <a:ext cx="9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427" name="Line 40"/>
            <p:cNvSpPr>
              <a:spLocks noChangeShapeType="1"/>
            </p:cNvSpPr>
            <p:nvPr/>
          </p:nvSpPr>
          <p:spPr bwMode="auto">
            <a:xfrm rot="3058945" flipH="1">
              <a:off x="2519" y="2416"/>
              <a:ext cx="9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56327" name="Line 41"/>
          <p:cNvSpPr>
            <a:spLocks noChangeShapeType="1"/>
          </p:cNvSpPr>
          <p:nvPr/>
        </p:nvSpPr>
        <p:spPr bwMode="auto">
          <a:xfrm>
            <a:off x="2197100" y="3141663"/>
            <a:ext cx="0" cy="144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328" name="Text Box 42"/>
          <p:cNvSpPr txBox="1">
            <a:spLocks noChangeArrowheads="1"/>
          </p:cNvSpPr>
          <p:nvPr/>
        </p:nvSpPr>
        <p:spPr bwMode="auto">
          <a:xfrm>
            <a:off x="4572000" y="476250"/>
            <a:ext cx="360363"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6600"/>
              </a:buClr>
              <a:buSzPct val="60000"/>
              <a:buFont typeface="Monotype Sorts" pitchFamily="2" charset="2"/>
              <a:buChar char="l"/>
              <a:defRPr sz="2400">
                <a:solidFill>
                  <a:schemeClr val="tx1"/>
                </a:solidFill>
                <a:latin typeface="Arial" charset="0"/>
              </a:defRPr>
            </a:lvl1pPr>
            <a:lvl2pPr marL="742950" indent="-285750">
              <a:spcBef>
                <a:spcPct val="20000"/>
              </a:spcBef>
              <a:buClr>
                <a:srgbClr val="FF6600"/>
              </a:buClr>
              <a:buChar char="–"/>
              <a:defRPr sz="2200">
                <a:solidFill>
                  <a:schemeClr val="tx1"/>
                </a:solidFill>
                <a:latin typeface="Arial" charset="0"/>
              </a:defRPr>
            </a:lvl2pPr>
            <a:lvl3pPr marL="1143000" indent="-228600">
              <a:spcBef>
                <a:spcPct val="20000"/>
              </a:spcBef>
              <a:buClr>
                <a:srgbClr val="FF6600"/>
              </a:buClr>
              <a:buChar char="•"/>
              <a:defRPr sz="2200">
                <a:solidFill>
                  <a:schemeClr val="tx1"/>
                </a:solidFill>
                <a:latin typeface="Arial" charset="0"/>
              </a:defRPr>
            </a:lvl3pPr>
            <a:lvl4pPr marL="1600200" indent="-228600">
              <a:spcBef>
                <a:spcPct val="20000"/>
              </a:spcBef>
              <a:buClr>
                <a:srgbClr val="FF6600"/>
              </a:buClr>
              <a:buChar char="–"/>
              <a:defRPr sz="2200">
                <a:solidFill>
                  <a:schemeClr val="tx1"/>
                </a:solidFill>
                <a:latin typeface="Arial" charset="0"/>
              </a:defRPr>
            </a:lvl4pPr>
            <a:lvl5pPr marL="2057400" indent="-228600">
              <a:spcBef>
                <a:spcPct val="20000"/>
              </a:spcBef>
              <a:buClr>
                <a:srgbClr val="FF6600"/>
              </a:buClr>
              <a:buChar char="•"/>
              <a:defRPr sz="2200">
                <a:solidFill>
                  <a:schemeClr val="tx1"/>
                </a:solidFill>
                <a:latin typeface="Arial" charset="0"/>
              </a:defRPr>
            </a:lvl5pPr>
            <a:lvl6pPr marL="2514600" indent="-228600" eaLnBrk="0" fontAlgn="base" hangingPunct="0">
              <a:spcBef>
                <a:spcPct val="20000"/>
              </a:spcBef>
              <a:spcAft>
                <a:spcPct val="0"/>
              </a:spcAft>
              <a:buClr>
                <a:srgbClr val="FF6600"/>
              </a:buClr>
              <a:buChar char="•"/>
              <a:defRPr sz="2200">
                <a:solidFill>
                  <a:schemeClr val="tx1"/>
                </a:solidFill>
                <a:latin typeface="Arial" charset="0"/>
              </a:defRPr>
            </a:lvl6pPr>
            <a:lvl7pPr marL="2971800" indent="-228600" eaLnBrk="0" fontAlgn="base" hangingPunct="0">
              <a:spcBef>
                <a:spcPct val="20000"/>
              </a:spcBef>
              <a:spcAft>
                <a:spcPct val="0"/>
              </a:spcAft>
              <a:buClr>
                <a:srgbClr val="FF6600"/>
              </a:buClr>
              <a:buChar char="•"/>
              <a:defRPr sz="2200">
                <a:solidFill>
                  <a:schemeClr val="tx1"/>
                </a:solidFill>
                <a:latin typeface="Arial" charset="0"/>
              </a:defRPr>
            </a:lvl7pPr>
            <a:lvl8pPr marL="3429000" indent="-228600" eaLnBrk="0" fontAlgn="base" hangingPunct="0">
              <a:spcBef>
                <a:spcPct val="20000"/>
              </a:spcBef>
              <a:spcAft>
                <a:spcPct val="0"/>
              </a:spcAft>
              <a:buClr>
                <a:srgbClr val="FF6600"/>
              </a:buClr>
              <a:buChar char="•"/>
              <a:defRPr sz="2200">
                <a:solidFill>
                  <a:schemeClr val="tx1"/>
                </a:solidFill>
                <a:latin typeface="Arial" charset="0"/>
              </a:defRPr>
            </a:lvl8pPr>
            <a:lvl9pPr marL="3886200" indent="-228600" eaLnBrk="0" fontAlgn="base" hangingPunct="0">
              <a:spcBef>
                <a:spcPct val="20000"/>
              </a:spcBef>
              <a:spcAft>
                <a:spcPct val="0"/>
              </a:spcAft>
              <a:buClr>
                <a:srgbClr val="FF6600"/>
              </a:buClr>
              <a:buChar char="•"/>
              <a:defRPr sz="2200">
                <a:solidFill>
                  <a:schemeClr val="tx1"/>
                </a:solidFill>
                <a:latin typeface="Arial" charset="0"/>
              </a:defRPr>
            </a:lvl9pPr>
          </a:lstStyle>
          <a:p>
            <a:pPr eaLnBrk="1" hangingPunct="1">
              <a:spcBef>
                <a:spcPct val="50000"/>
              </a:spcBef>
              <a:buClrTx/>
              <a:buSzTx/>
              <a:buFontTx/>
              <a:buNone/>
            </a:pPr>
            <a:r>
              <a:rPr lang="en-GB" altLang="en-US" sz="1600"/>
              <a:t>4</a:t>
            </a:r>
          </a:p>
          <a:p>
            <a:pPr eaLnBrk="1" hangingPunct="1">
              <a:spcBef>
                <a:spcPct val="50000"/>
              </a:spcBef>
              <a:buClrTx/>
              <a:buSzTx/>
              <a:buFontTx/>
              <a:buNone/>
            </a:pPr>
            <a:endParaRPr lang="en-GB" altLang="en-US" sz="1200"/>
          </a:p>
          <a:p>
            <a:pPr eaLnBrk="1" hangingPunct="1">
              <a:spcBef>
                <a:spcPct val="50000"/>
              </a:spcBef>
              <a:buClrTx/>
              <a:buSzTx/>
              <a:buFontTx/>
              <a:buNone/>
            </a:pPr>
            <a:r>
              <a:rPr lang="en-GB" altLang="en-US" sz="1600"/>
              <a:t>3</a:t>
            </a:r>
          </a:p>
          <a:p>
            <a:pPr eaLnBrk="1" hangingPunct="1">
              <a:spcBef>
                <a:spcPct val="50000"/>
              </a:spcBef>
              <a:buClrTx/>
              <a:buSzTx/>
              <a:buFontTx/>
              <a:buNone/>
            </a:pPr>
            <a:endParaRPr lang="en-GB" altLang="en-US" sz="1200"/>
          </a:p>
          <a:p>
            <a:pPr eaLnBrk="1" hangingPunct="1">
              <a:spcBef>
                <a:spcPct val="50000"/>
              </a:spcBef>
              <a:buClrTx/>
              <a:buSzTx/>
              <a:buFontTx/>
              <a:buNone/>
            </a:pPr>
            <a:r>
              <a:rPr lang="en-GB" altLang="en-US" sz="1600"/>
              <a:t>2</a:t>
            </a:r>
          </a:p>
          <a:p>
            <a:pPr eaLnBrk="1" hangingPunct="1">
              <a:spcBef>
                <a:spcPct val="50000"/>
              </a:spcBef>
              <a:buClrTx/>
              <a:buSzTx/>
              <a:buFontTx/>
              <a:buNone/>
            </a:pPr>
            <a:endParaRPr lang="en-GB" altLang="en-US" sz="1200"/>
          </a:p>
          <a:p>
            <a:pPr eaLnBrk="1" hangingPunct="1">
              <a:spcBef>
                <a:spcPct val="50000"/>
              </a:spcBef>
              <a:buClrTx/>
              <a:buSzTx/>
              <a:buFontTx/>
              <a:buNone/>
            </a:pPr>
            <a:r>
              <a:rPr lang="en-GB" altLang="en-US" sz="1600"/>
              <a:t>1</a:t>
            </a:r>
          </a:p>
          <a:p>
            <a:pPr eaLnBrk="1" hangingPunct="1">
              <a:spcBef>
                <a:spcPct val="50000"/>
              </a:spcBef>
              <a:buClrTx/>
              <a:buSzTx/>
              <a:buFontTx/>
              <a:buNone/>
            </a:pPr>
            <a:endParaRPr lang="en-GB" altLang="en-US" sz="1200"/>
          </a:p>
          <a:p>
            <a:pPr eaLnBrk="1" hangingPunct="1">
              <a:spcBef>
                <a:spcPct val="50000"/>
              </a:spcBef>
              <a:buClrTx/>
              <a:buSzTx/>
              <a:buFontTx/>
              <a:buNone/>
            </a:pPr>
            <a:r>
              <a:rPr lang="en-GB" altLang="en-US" sz="1600"/>
              <a:t>0</a:t>
            </a:r>
            <a:endParaRPr lang="en-US" altLang="en-US" sz="1600"/>
          </a:p>
        </p:txBody>
      </p:sp>
      <p:sp>
        <p:nvSpPr>
          <p:cNvPr id="56329" name="Line 43"/>
          <p:cNvSpPr>
            <a:spLocks noChangeShapeType="1"/>
          </p:cNvSpPr>
          <p:nvPr/>
        </p:nvSpPr>
        <p:spPr bwMode="auto">
          <a:xfrm flipH="1">
            <a:off x="2773363" y="1196975"/>
            <a:ext cx="2087562"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330" name="Line 44"/>
          <p:cNvSpPr>
            <a:spLocks noChangeShapeType="1"/>
          </p:cNvSpPr>
          <p:nvPr/>
        </p:nvSpPr>
        <p:spPr bwMode="auto">
          <a:xfrm flipH="1">
            <a:off x="2197100" y="1557338"/>
            <a:ext cx="576263" cy="16557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331" name="Line 45"/>
          <p:cNvSpPr>
            <a:spLocks noChangeShapeType="1"/>
          </p:cNvSpPr>
          <p:nvPr/>
        </p:nvSpPr>
        <p:spPr bwMode="auto">
          <a:xfrm>
            <a:off x="2197100" y="3213100"/>
            <a:ext cx="576263" cy="17287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332" name="Line 46"/>
          <p:cNvSpPr>
            <a:spLocks noChangeShapeType="1"/>
          </p:cNvSpPr>
          <p:nvPr/>
        </p:nvSpPr>
        <p:spPr bwMode="auto">
          <a:xfrm>
            <a:off x="2773363" y="4941888"/>
            <a:ext cx="20875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333" name="Line 47"/>
          <p:cNvSpPr>
            <a:spLocks noChangeShapeType="1"/>
          </p:cNvSpPr>
          <p:nvPr/>
        </p:nvSpPr>
        <p:spPr bwMode="auto">
          <a:xfrm flipV="1">
            <a:off x="4860925" y="4941888"/>
            <a:ext cx="2087563"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334" name="Line 48"/>
          <p:cNvSpPr>
            <a:spLocks noChangeShapeType="1"/>
          </p:cNvSpPr>
          <p:nvPr/>
        </p:nvSpPr>
        <p:spPr bwMode="auto">
          <a:xfrm flipH="1" flipV="1">
            <a:off x="6805613" y="3284538"/>
            <a:ext cx="142875" cy="16573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335" name="Line 49"/>
          <p:cNvSpPr>
            <a:spLocks noChangeShapeType="1"/>
          </p:cNvSpPr>
          <p:nvPr/>
        </p:nvSpPr>
        <p:spPr bwMode="auto">
          <a:xfrm flipH="1" flipV="1">
            <a:off x="6445250" y="1917700"/>
            <a:ext cx="360363" cy="129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336" name="Line 50"/>
          <p:cNvSpPr>
            <a:spLocks noChangeShapeType="1"/>
          </p:cNvSpPr>
          <p:nvPr/>
        </p:nvSpPr>
        <p:spPr bwMode="auto">
          <a:xfrm flipH="1" flipV="1">
            <a:off x="4860925" y="1196975"/>
            <a:ext cx="1584325" cy="7207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337" name="Line 51"/>
          <p:cNvSpPr>
            <a:spLocks noChangeShapeType="1"/>
          </p:cNvSpPr>
          <p:nvPr/>
        </p:nvSpPr>
        <p:spPr bwMode="auto">
          <a:xfrm flipV="1">
            <a:off x="3492500" y="2349500"/>
            <a:ext cx="288925" cy="86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338" name="Line 52"/>
          <p:cNvSpPr>
            <a:spLocks noChangeShapeType="1"/>
          </p:cNvSpPr>
          <p:nvPr/>
        </p:nvSpPr>
        <p:spPr bwMode="auto">
          <a:xfrm flipH="1">
            <a:off x="5868988" y="3213100"/>
            <a:ext cx="936625" cy="7921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56339" name="Group 53"/>
          <p:cNvGrpSpPr>
            <a:grpSpLocks/>
          </p:cNvGrpSpPr>
          <p:nvPr/>
        </p:nvGrpSpPr>
        <p:grpSpPr bwMode="auto">
          <a:xfrm>
            <a:off x="2773363" y="1844675"/>
            <a:ext cx="4032250" cy="3097213"/>
            <a:chOff x="1565" y="1298"/>
            <a:chExt cx="2540" cy="1951"/>
          </a:xfrm>
        </p:grpSpPr>
        <p:sp>
          <p:nvSpPr>
            <p:cNvPr id="56413" name="Line 54"/>
            <p:cNvSpPr>
              <a:spLocks noChangeShapeType="1"/>
            </p:cNvSpPr>
            <p:nvPr/>
          </p:nvSpPr>
          <p:spPr bwMode="auto">
            <a:xfrm flipV="1">
              <a:off x="1565" y="2160"/>
              <a:ext cx="453" cy="108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414" name="Line 55"/>
            <p:cNvSpPr>
              <a:spLocks noChangeShapeType="1"/>
            </p:cNvSpPr>
            <p:nvPr/>
          </p:nvSpPr>
          <p:spPr bwMode="auto">
            <a:xfrm flipV="1">
              <a:off x="2200" y="1298"/>
              <a:ext cx="680" cy="31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415" name="Line 56"/>
            <p:cNvSpPr>
              <a:spLocks noChangeShapeType="1"/>
            </p:cNvSpPr>
            <p:nvPr/>
          </p:nvSpPr>
          <p:spPr bwMode="auto">
            <a:xfrm>
              <a:off x="2880" y="1298"/>
              <a:ext cx="318" cy="5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416" name="Line 57"/>
            <p:cNvSpPr>
              <a:spLocks noChangeShapeType="1"/>
            </p:cNvSpPr>
            <p:nvPr/>
          </p:nvSpPr>
          <p:spPr bwMode="auto">
            <a:xfrm>
              <a:off x="3198" y="1888"/>
              <a:ext cx="907"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417" name="Line 58"/>
            <p:cNvSpPr>
              <a:spLocks noChangeShapeType="1"/>
            </p:cNvSpPr>
            <p:nvPr/>
          </p:nvSpPr>
          <p:spPr bwMode="auto">
            <a:xfrm flipH="1">
              <a:off x="1565" y="2568"/>
              <a:ext cx="1315" cy="6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418" name="Line 59"/>
            <p:cNvSpPr>
              <a:spLocks noChangeShapeType="1"/>
            </p:cNvSpPr>
            <p:nvPr/>
          </p:nvSpPr>
          <p:spPr bwMode="auto">
            <a:xfrm>
              <a:off x="2880" y="2568"/>
              <a:ext cx="635"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56340" name="Line 60"/>
          <p:cNvSpPr>
            <a:spLocks noChangeShapeType="1"/>
          </p:cNvSpPr>
          <p:nvPr/>
        </p:nvSpPr>
        <p:spPr bwMode="auto">
          <a:xfrm flipH="1">
            <a:off x="2339975" y="1628775"/>
            <a:ext cx="576263" cy="15843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341" name="Line 61"/>
          <p:cNvSpPr>
            <a:spLocks noChangeShapeType="1"/>
          </p:cNvSpPr>
          <p:nvPr/>
        </p:nvSpPr>
        <p:spPr bwMode="auto">
          <a:xfrm flipH="1">
            <a:off x="2484438" y="1773238"/>
            <a:ext cx="504825" cy="14398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342" name="Line 62"/>
          <p:cNvSpPr>
            <a:spLocks noChangeShapeType="1"/>
          </p:cNvSpPr>
          <p:nvPr/>
        </p:nvSpPr>
        <p:spPr bwMode="auto">
          <a:xfrm flipH="1">
            <a:off x="2628900" y="1844675"/>
            <a:ext cx="503238" cy="13684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343" name="Line 63"/>
          <p:cNvSpPr>
            <a:spLocks noChangeShapeType="1"/>
          </p:cNvSpPr>
          <p:nvPr/>
        </p:nvSpPr>
        <p:spPr bwMode="auto">
          <a:xfrm flipH="1">
            <a:off x="2773363" y="1917700"/>
            <a:ext cx="503237" cy="129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344" name="Line 64"/>
          <p:cNvSpPr>
            <a:spLocks noChangeShapeType="1"/>
          </p:cNvSpPr>
          <p:nvPr/>
        </p:nvSpPr>
        <p:spPr bwMode="auto">
          <a:xfrm flipH="1">
            <a:off x="2989263" y="2060575"/>
            <a:ext cx="431800" cy="11525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345" name="Line 65"/>
          <p:cNvSpPr>
            <a:spLocks noChangeShapeType="1"/>
          </p:cNvSpPr>
          <p:nvPr/>
        </p:nvSpPr>
        <p:spPr bwMode="auto">
          <a:xfrm flipH="1">
            <a:off x="3133725" y="2133600"/>
            <a:ext cx="431800" cy="1079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346" name="Line 66"/>
          <p:cNvSpPr>
            <a:spLocks noChangeShapeType="1"/>
          </p:cNvSpPr>
          <p:nvPr/>
        </p:nvSpPr>
        <p:spPr bwMode="auto">
          <a:xfrm flipH="1">
            <a:off x="3348038" y="2276475"/>
            <a:ext cx="288925" cy="9366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347" name="Line 67"/>
          <p:cNvSpPr>
            <a:spLocks noChangeShapeType="1"/>
          </p:cNvSpPr>
          <p:nvPr/>
        </p:nvSpPr>
        <p:spPr bwMode="auto">
          <a:xfrm>
            <a:off x="2339975" y="3213100"/>
            <a:ext cx="504825" cy="15843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348" name="Line 68"/>
          <p:cNvSpPr>
            <a:spLocks noChangeShapeType="1"/>
          </p:cNvSpPr>
          <p:nvPr/>
        </p:nvSpPr>
        <p:spPr bwMode="auto">
          <a:xfrm>
            <a:off x="2484438" y="3213100"/>
            <a:ext cx="431800" cy="129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349" name="Line 69"/>
          <p:cNvSpPr>
            <a:spLocks noChangeShapeType="1"/>
          </p:cNvSpPr>
          <p:nvPr/>
        </p:nvSpPr>
        <p:spPr bwMode="auto">
          <a:xfrm>
            <a:off x="2628900" y="3213100"/>
            <a:ext cx="431800" cy="1079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350" name="Line 70"/>
          <p:cNvSpPr>
            <a:spLocks noChangeShapeType="1"/>
          </p:cNvSpPr>
          <p:nvPr/>
        </p:nvSpPr>
        <p:spPr bwMode="auto">
          <a:xfrm>
            <a:off x="2773363" y="3141663"/>
            <a:ext cx="358775" cy="86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351" name="Line 71"/>
          <p:cNvSpPr>
            <a:spLocks noChangeShapeType="1"/>
          </p:cNvSpPr>
          <p:nvPr/>
        </p:nvSpPr>
        <p:spPr bwMode="auto">
          <a:xfrm>
            <a:off x="2989263" y="3213100"/>
            <a:ext cx="287337" cy="576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352" name="Line 72"/>
          <p:cNvSpPr>
            <a:spLocks noChangeShapeType="1"/>
          </p:cNvSpPr>
          <p:nvPr/>
        </p:nvSpPr>
        <p:spPr bwMode="auto">
          <a:xfrm>
            <a:off x="3132138" y="3213100"/>
            <a:ext cx="21590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353" name="Line 73"/>
          <p:cNvSpPr>
            <a:spLocks noChangeShapeType="1"/>
          </p:cNvSpPr>
          <p:nvPr/>
        </p:nvSpPr>
        <p:spPr bwMode="auto">
          <a:xfrm>
            <a:off x="3348038" y="3213100"/>
            <a:ext cx="73025"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354" name="Line 74"/>
          <p:cNvSpPr>
            <a:spLocks noChangeShapeType="1"/>
          </p:cNvSpPr>
          <p:nvPr/>
        </p:nvSpPr>
        <p:spPr bwMode="auto">
          <a:xfrm flipV="1">
            <a:off x="3636963" y="1700213"/>
            <a:ext cx="1223962" cy="576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355" name="Line 75"/>
          <p:cNvSpPr>
            <a:spLocks noChangeShapeType="1"/>
          </p:cNvSpPr>
          <p:nvPr/>
        </p:nvSpPr>
        <p:spPr bwMode="auto">
          <a:xfrm flipV="1">
            <a:off x="3565525" y="1557338"/>
            <a:ext cx="1295400" cy="576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356" name="Line 76"/>
          <p:cNvSpPr>
            <a:spLocks noChangeShapeType="1"/>
          </p:cNvSpPr>
          <p:nvPr/>
        </p:nvSpPr>
        <p:spPr bwMode="auto">
          <a:xfrm flipV="1">
            <a:off x="3421063" y="1412875"/>
            <a:ext cx="1439862" cy="647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357" name="Line 77"/>
          <p:cNvSpPr>
            <a:spLocks noChangeShapeType="1"/>
          </p:cNvSpPr>
          <p:nvPr/>
        </p:nvSpPr>
        <p:spPr bwMode="auto">
          <a:xfrm flipV="1">
            <a:off x="3276600" y="1268413"/>
            <a:ext cx="1584325" cy="649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358" name="Line 78"/>
          <p:cNvSpPr>
            <a:spLocks noChangeShapeType="1"/>
          </p:cNvSpPr>
          <p:nvPr/>
        </p:nvSpPr>
        <p:spPr bwMode="auto">
          <a:xfrm flipV="1">
            <a:off x="3132138" y="1268413"/>
            <a:ext cx="1439862" cy="576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359" name="Line 79"/>
          <p:cNvSpPr>
            <a:spLocks noChangeShapeType="1"/>
          </p:cNvSpPr>
          <p:nvPr/>
        </p:nvSpPr>
        <p:spPr bwMode="auto">
          <a:xfrm flipV="1">
            <a:off x="2987675" y="1341438"/>
            <a:ext cx="1152525"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360" name="Line 80"/>
          <p:cNvSpPr>
            <a:spLocks noChangeShapeType="1"/>
          </p:cNvSpPr>
          <p:nvPr/>
        </p:nvSpPr>
        <p:spPr bwMode="auto">
          <a:xfrm flipV="1">
            <a:off x="2916238" y="1412875"/>
            <a:ext cx="719137"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361" name="Line 81"/>
          <p:cNvSpPr>
            <a:spLocks noChangeShapeType="1"/>
          </p:cNvSpPr>
          <p:nvPr/>
        </p:nvSpPr>
        <p:spPr bwMode="auto">
          <a:xfrm>
            <a:off x="4860925" y="1268413"/>
            <a:ext cx="1439863" cy="7207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362" name="Line 82"/>
          <p:cNvSpPr>
            <a:spLocks noChangeShapeType="1"/>
          </p:cNvSpPr>
          <p:nvPr/>
        </p:nvSpPr>
        <p:spPr bwMode="auto">
          <a:xfrm>
            <a:off x="4860925" y="1412875"/>
            <a:ext cx="1295400" cy="7207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363" name="Line 83"/>
          <p:cNvSpPr>
            <a:spLocks noChangeShapeType="1"/>
          </p:cNvSpPr>
          <p:nvPr/>
        </p:nvSpPr>
        <p:spPr bwMode="auto">
          <a:xfrm>
            <a:off x="4860925" y="1557338"/>
            <a:ext cx="1152525" cy="7191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364" name="Line 84"/>
          <p:cNvSpPr>
            <a:spLocks noChangeShapeType="1"/>
          </p:cNvSpPr>
          <p:nvPr/>
        </p:nvSpPr>
        <p:spPr bwMode="auto">
          <a:xfrm>
            <a:off x="4860925" y="1700213"/>
            <a:ext cx="1008063" cy="649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365" name="Line 85"/>
          <p:cNvSpPr>
            <a:spLocks noChangeShapeType="1"/>
          </p:cNvSpPr>
          <p:nvPr/>
        </p:nvSpPr>
        <p:spPr bwMode="auto">
          <a:xfrm>
            <a:off x="4860925" y="1844675"/>
            <a:ext cx="936625" cy="647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366" name="Line 86"/>
          <p:cNvSpPr>
            <a:spLocks noChangeShapeType="1"/>
          </p:cNvSpPr>
          <p:nvPr/>
        </p:nvSpPr>
        <p:spPr bwMode="auto">
          <a:xfrm>
            <a:off x="5005388" y="2132013"/>
            <a:ext cx="647700" cy="4333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367" name="Line 87"/>
          <p:cNvSpPr>
            <a:spLocks noChangeShapeType="1"/>
          </p:cNvSpPr>
          <p:nvPr/>
        </p:nvSpPr>
        <p:spPr bwMode="auto">
          <a:xfrm>
            <a:off x="5221288" y="2492375"/>
            <a:ext cx="287337"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368" name="Line 88"/>
          <p:cNvSpPr>
            <a:spLocks noChangeShapeType="1"/>
          </p:cNvSpPr>
          <p:nvPr/>
        </p:nvSpPr>
        <p:spPr bwMode="auto">
          <a:xfrm>
            <a:off x="6300788" y="1989138"/>
            <a:ext cx="360362" cy="11525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369" name="Line 89"/>
          <p:cNvSpPr>
            <a:spLocks noChangeShapeType="1"/>
          </p:cNvSpPr>
          <p:nvPr/>
        </p:nvSpPr>
        <p:spPr bwMode="auto">
          <a:xfrm>
            <a:off x="6156325" y="2133600"/>
            <a:ext cx="288925" cy="9350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370" name="Line 90"/>
          <p:cNvSpPr>
            <a:spLocks noChangeShapeType="1"/>
          </p:cNvSpPr>
          <p:nvPr/>
        </p:nvSpPr>
        <p:spPr bwMode="auto">
          <a:xfrm>
            <a:off x="6013450" y="2276475"/>
            <a:ext cx="215900" cy="7207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371" name="Line 91"/>
          <p:cNvSpPr>
            <a:spLocks noChangeShapeType="1"/>
          </p:cNvSpPr>
          <p:nvPr/>
        </p:nvSpPr>
        <p:spPr bwMode="auto">
          <a:xfrm>
            <a:off x="5868988" y="2349500"/>
            <a:ext cx="215900" cy="647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372" name="Line 92"/>
          <p:cNvSpPr>
            <a:spLocks noChangeShapeType="1"/>
          </p:cNvSpPr>
          <p:nvPr/>
        </p:nvSpPr>
        <p:spPr bwMode="auto">
          <a:xfrm>
            <a:off x="5797550" y="2492375"/>
            <a:ext cx="142875" cy="4333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373" name="Line 93"/>
          <p:cNvSpPr>
            <a:spLocks noChangeShapeType="1"/>
          </p:cNvSpPr>
          <p:nvPr/>
        </p:nvSpPr>
        <p:spPr bwMode="auto">
          <a:xfrm>
            <a:off x="5653088" y="2565400"/>
            <a:ext cx="71437"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374" name="Line 94"/>
          <p:cNvSpPr>
            <a:spLocks noChangeShapeType="1"/>
          </p:cNvSpPr>
          <p:nvPr/>
        </p:nvSpPr>
        <p:spPr bwMode="auto">
          <a:xfrm>
            <a:off x="5508625" y="2708275"/>
            <a:ext cx="73025"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375" name="Line 95"/>
          <p:cNvSpPr>
            <a:spLocks noChangeShapeType="1"/>
          </p:cNvSpPr>
          <p:nvPr/>
        </p:nvSpPr>
        <p:spPr bwMode="auto">
          <a:xfrm flipH="1">
            <a:off x="5940425" y="3430588"/>
            <a:ext cx="865188" cy="7191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376" name="Line 96"/>
          <p:cNvSpPr>
            <a:spLocks noChangeShapeType="1"/>
          </p:cNvSpPr>
          <p:nvPr/>
        </p:nvSpPr>
        <p:spPr bwMode="auto">
          <a:xfrm flipH="1">
            <a:off x="6084888" y="3644900"/>
            <a:ext cx="720725" cy="5778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377" name="Line 97"/>
          <p:cNvSpPr>
            <a:spLocks noChangeShapeType="1"/>
          </p:cNvSpPr>
          <p:nvPr/>
        </p:nvSpPr>
        <p:spPr bwMode="auto">
          <a:xfrm flipH="1">
            <a:off x="6227763" y="3789363"/>
            <a:ext cx="649287"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378" name="Line 98"/>
          <p:cNvSpPr>
            <a:spLocks noChangeShapeType="1"/>
          </p:cNvSpPr>
          <p:nvPr/>
        </p:nvSpPr>
        <p:spPr bwMode="auto">
          <a:xfrm flipH="1">
            <a:off x="6373813" y="4005263"/>
            <a:ext cx="503237"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379" name="Line 99"/>
          <p:cNvSpPr>
            <a:spLocks noChangeShapeType="1"/>
          </p:cNvSpPr>
          <p:nvPr/>
        </p:nvSpPr>
        <p:spPr bwMode="auto">
          <a:xfrm flipH="1">
            <a:off x="6445250" y="4221163"/>
            <a:ext cx="431800" cy="2873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380" name="Line 100"/>
          <p:cNvSpPr>
            <a:spLocks noChangeShapeType="1"/>
          </p:cNvSpPr>
          <p:nvPr/>
        </p:nvSpPr>
        <p:spPr bwMode="auto">
          <a:xfrm flipH="1">
            <a:off x="6589713" y="4365625"/>
            <a:ext cx="358775"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381" name="Line 101"/>
          <p:cNvSpPr>
            <a:spLocks noChangeShapeType="1"/>
          </p:cNvSpPr>
          <p:nvPr/>
        </p:nvSpPr>
        <p:spPr bwMode="auto">
          <a:xfrm flipH="1">
            <a:off x="6732588" y="4581525"/>
            <a:ext cx="21590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382" name="Line 102"/>
          <p:cNvSpPr>
            <a:spLocks noChangeShapeType="1"/>
          </p:cNvSpPr>
          <p:nvPr/>
        </p:nvSpPr>
        <p:spPr bwMode="auto">
          <a:xfrm flipH="1">
            <a:off x="4860925" y="4725988"/>
            <a:ext cx="1871663"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383" name="Line 103"/>
          <p:cNvSpPr>
            <a:spLocks noChangeShapeType="1"/>
          </p:cNvSpPr>
          <p:nvPr/>
        </p:nvSpPr>
        <p:spPr bwMode="auto">
          <a:xfrm flipH="1">
            <a:off x="4860925" y="4581525"/>
            <a:ext cx="1655763"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384" name="Line 104"/>
          <p:cNvSpPr>
            <a:spLocks noChangeShapeType="1"/>
          </p:cNvSpPr>
          <p:nvPr/>
        </p:nvSpPr>
        <p:spPr bwMode="auto">
          <a:xfrm flipH="1">
            <a:off x="4860925" y="4437063"/>
            <a:ext cx="1439863" cy="714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385" name="Line 105"/>
          <p:cNvSpPr>
            <a:spLocks noChangeShapeType="1"/>
          </p:cNvSpPr>
          <p:nvPr/>
        </p:nvSpPr>
        <p:spPr bwMode="auto">
          <a:xfrm flipH="1">
            <a:off x="4860925" y="4292600"/>
            <a:ext cx="1368425"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386" name="Line 106"/>
          <p:cNvSpPr>
            <a:spLocks noChangeShapeType="1"/>
          </p:cNvSpPr>
          <p:nvPr/>
        </p:nvSpPr>
        <p:spPr bwMode="auto">
          <a:xfrm flipH="1">
            <a:off x="4860925" y="4221163"/>
            <a:ext cx="12239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387" name="Line 107"/>
          <p:cNvSpPr>
            <a:spLocks noChangeShapeType="1"/>
          </p:cNvSpPr>
          <p:nvPr/>
        </p:nvSpPr>
        <p:spPr bwMode="auto">
          <a:xfrm flipH="1" flipV="1">
            <a:off x="4860925" y="4076700"/>
            <a:ext cx="1079500"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388" name="Line 108"/>
          <p:cNvSpPr>
            <a:spLocks noChangeShapeType="1"/>
          </p:cNvSpPr>
          <p:nvPr/>
        </p:nvSpPr>
        <p:spPr bwMode="auto">
          <a:xfrm flipH="1" flipV="1">
            <a:off x="3060700" y="4797425"/>
            <a:ext cx="1800225"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389" name="Line 109"/>
          <p:cNvSpPr>
            <a:spLocks noChangeShapeType="1"/>
          </p:cNvSpPr>
          <p:nvPr/>
        </p:nvSpPr>
        <p:spPr bwMode="auto">
          <a:xfrm flipH="1" flipV="1">
            <a:off x="3421063" y="4652963"/>
            <a:ext cx="1439862"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390" name="Line 110"/>
          <p:cNvSpPr>
            <a:spLocks noChangeShapeType="1"/>
          </p:cNvSpPr>
          <p:nvPr/>
        </p:nvSpPr>
        <p:spPr bwMode="auto">
          <a:xfrm flipH="1" flipV="1">
            <a:off x="3708400" y="4437063"/>
            <a:ext cx="1152525" cy="714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391" name="Line 111"/>
          <p:cNvSpPr>
            <a:spLocks noChangeShapeType="1"/>
          </p:cNvSpPr>
          <p:nvPr/>
        </p:nvSpPr>
        <p:spPr bwMode="auto">
          <a:xfrm flipH="1" flipV="1">
            <a:off x="3997325" y="4292600"/>
            <a:ext cx="863600"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392" name="Line 112"/>
          <p:cNvSpPr>
            <a:spLocks noChangeShapeType="1"/>
          </p:cNvSpPr>
          <p:nvPr/>
        </p:nvSpPr>
        <p:spPr bwMode="auto">
          <a:xfrm flipH="1" flipV="1">
            <a:off x="4284663" y="4149725"/>
            <a:ext cx="576262" cy="714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393" name="Line 113"/>
          <p:cNvSpPr>
            <a:spLocks noChangeShapeType="1"/>
          </p:cNvSpPr>
          <p:nvPr/>
        </p:nvSpPr>
        <p:spPr bwMode="auto">
          <a:xfrm flipH="1" flipV="1">
            <a:off x="4572000" y="4005263"/>
            <a:ext cx="288925" cy="714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394" name="Text Box 114"/>
          <p:cNvSpPr txBox="1">
            <a:spLocks noChangeArrowheads="1"/>
          </p:cNvSpPr>
          <p:nvPr/>
        </p:nvSpPr>
        <p:spPr bwMode="auto">
          <a:xfrm>
            <a:off x="179388" y="5229225"/>
            <a:ext cx="251936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6600"/>
              </a:buClr>
              <a:buSzPct val="60000"/>
              <a:buFont typeface="Monotype Sorts" pitchFamily="2" charset="2"/>
              <a:buChar char="l"/>
              <a:defRPr sz="2400">
                <a:solidFill>
                  <a:schemeClr val="tx1"/>
                </a:solidFill>
                <a:latin typeface="Arial" charset="0"/>
              </a:defRPr>
            </a:lvl1pPr>
            <a:lvl2pPr marL="742950" indent="-285750">
              <a:spcBef>
                <a:spcPct val="20000"/>
              </a:spcBef>
              <a:buClr>
                <a:srgbClr val="FF6600"/>
              </a:buClr>
              <a:buChar char="–"/>
              <a:defRPr sz="2200">
                <a:solidFill>
                  <a:schemeClr val="tx1"/>
                </a:solidFill>
                <a:latin typeface="Arial" charset="0"/>
              </a:defRPr>
            </a:lvl2pPr>
            <a:lvl3pPr marL="1143000" indent="-228600">
              <a:spcBef>
                <a:spcPct val="20000"/>
              </a:spcBef>
              <a:buClr>
                <a:srgbClr val="FF6600"/>
              </a:buClr>
              <a:buChar char="•"/>
              <a:defRPr sz="2200">
                <a:solidFill>
                  <a:schemeClr val="tx1"/>
                </a:solidFill>
                <a:latin typeface="Arial" charset="0"/>
              </a:defRPr>
            </a:lvl3pPr>
            <a:lvl4pPr marL="1600200" indent="-228600">
              <a:spcBef>
                <a:spcPct val="20000"/>
              </a:spcBef>
              <a:buClr>
                <a:srgbClr val="FF6600"/>
              </a:buClr>
              <a:buChar char="–"/>
              <a:defRPr sz="2200">
                <a:solidFill>
                  <a:schemeClr val="tx1"/>
                </a:solidFill>
                <a:latin typeface="Arial" charset="0"/>
              </a:defRPr>
            </a:lvl4pPr>
            <a:lvl5pPr marL="2057400" indent="-228600">
              <a:spcBef>
                <a:spcPct val="20000"/>
              </a:spcBef>
              <a:buClr>
                <a:srgbClr val="FF6600"/>
              </a:buClr>
              <a:buChar char="•"/>
              <a:defRPr sz="2200">
                <a:solidFill>
                  <a:schemeClr val="tx1"/>
                </a:solidFill>
                <a:latin typeface="Arial" charset="0"/>
              </a:defRPr>
            </a:lvl5pPr>
            <a:lvl6pPr marL="2514600" indent="-228600" eaLnBrk="0" fontAlgn="base" hangingPunct="0">
              <a:spcBef>
                <a:spcPct val="20000"/>
              </a:spcBef>
              <a:spcAft>
                <a:spcPct val="0"/>
              </a:spcAft>
              <a:buClr>
                <a:srgbClr val="FF6600"/>
              </a:buClr>
              <a:buChar char="•"/>
              <a:defRPr sz="2200">
                <a:solidFill>
                  <a:schemeClr val="tx1"/>
                </a:solidFill>
                <a:latin typeface="Arial" charset="0"/>
              </a:defRPr>
            </a:lvl6pPr>
            <a:lvl7pPr marL="2971800" indent="-228600" eaLnBrk="0" fontAlgn="base" hangingPunct="0">
              <a:spcBef>
                <a:spcPct val="20000"/>
              </a:spcBef>
              <a:spcAft>
                <a:spcPct val="0"/>
              </a:spcAft>
              <a:buClr>
                <a:srgbClr val="FF6600"/>
              </a:buClr>
              <a:buChar char="•"/>
              <a:defRPr sz="2200">
                <a:solidFill>
                  <a:schemeClr val="tx1"/>
                </a:solidFill>
                <a:latin typeface="Arial" charset="0"/>
              </a:defRPr>
            </a:lvl7pPr>
            <a:lvl8pPr marL="3429000" indent="-228600" eaLnBrk="0" fontAlgn="base" hangingPunct="0">
              <a:spcBef>
                <a:spcPct val="20000"/>
              </a:spcBef>
              <a:spcAft>
                <a:spcPct val="0"/>
              </a:spcAft>
              <a:buClr>
                <a:srgbClr val="FF6600"/>
              </a:buClr>
              <a:buChar char="•"/>
              <a:defRPr sz="2200">
                <a:solidFill>
                  <a:schemeClr val="tx1"/>
                </a:solidFill>
                <a:latin typeface="Arial" charset="0"/>
              </a:defRPr>
            </a:lvl8pPr>
            <a:lvl9pPr marL="3886200" indent="-228600" eaLnBrk="0" fontAlgn="base" hangingPunct="0">
              <a:spcBef>
                <a:spcPct val="20000"/>
              </a:spcBef>
              <a:spcAft>
                <a:spcPct val="0"/>
              </a:spcAft>
              <a:buClr>
                <a:srgbClr val="FF6600"/>
              </a:buClr>
              <a:buChar char="•"/>
              <a:defRPr sz="2200">
                <a:solidFill>
                  <a:schemeClr val="tx1"/>
                </a:solidFill>
                <a:latin typeface="Arial" charset="0"/>
              </a:defRPr>
            </a:lvl9pPr>
          </a:lstStyle>
          <a:p>
            <a:pPr eaLnBrk="1" hangingPunct="1">
              <a:spcBef>
                <a:spcPct val="0"/>
              </a:spcBef>
              <a:buClrTx/>
              <a:buSzTx/>
              <a:buFontTx/>
              <a:buNone/>
            </a:pPr>
            <a:r>
              <a:rPr lang="en-GB" altLang="en-US" sz="1400" b="1" i="1"/>
              <a:t>MUTUAL</a:t>
            </a:r>
          </a:p>
          <a:p>
            <a:pPr eaLnBrk="1" hangingPunct="1">
              <a:spcBef>
                <a:spcPct val="0"/>
              </a:spcBef>
              <a:buClrTx/>
              <a:buSzTx/>
              <a:buFontTx/>
              <a:buNone/>
            </a:pPr>
            <a:r>
              <a:rPr lang="en-GB" altLang="en-US" sz="1400" b="1" i="1"/>
              <a:t>UNDERSTANDING</a:t>
            </a:r>
            <a:endParaRPr lang="en-US" altLang="en-US" sz="1400" b="1" i="1"/>
          </a:p>
        </p:txBody>
      </p:sp>
      <p:sp>
        <p:nvSpPr>
          <p:cNvPr id="56395" name="Rectangle 115"/>
          <p:cNvSpPr>
            <a:spLocks noChangeArrowheads="1"/>
          </p:cNvSpPr>
          <p:nvPr/>
        </p:nvSpPr>
        <p:spPr bwMode="auto">
          <a:xfrm>
            <a:off x="1979613" y="6021388"/>
            <a:ext cx="431800" cy="2174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FF6600"/>
              </a:buClr>
              <a:buSzPct val="60000"/>
              <a:buFont typeface="Monotype Sorts" pitchFamily="2" charset="2"/>
              <a:buChar char="l"/>
              <a:defRPr sz="2400">
                <a:solidFill>
                  <a:schemeClr val="tx1"/>
                </a:solidFill>
                <a:latin typeface="Arial" charset="0"/>
              </a:defRPr>
            </a:lvl1pPr>
            <a:lvl2pPr marL="742950" indent="-285750">
              <a:spcBef>
                <a:spcPct val="20000"/>
              </a:spcBef>
              <a:buClr>
                <a:srgbClr val="FF6600"/>
              </a:buClr>
              <a:buChar char="–"/>
              <a:defRPr sz="2200">
                <a:solidFill>
                  <a:schemeClr val="tx1"/>
                </a:solidFill>
                <a:latin typeface="Arial" charset="0"/>
              </a:defRPr>
            </a:lvl2pPr>
            <a:lvl3pPr marL="1143000" indent="-228600">
              <a:spcBef>
                <a:spcPct val="20000"/>
              </a:spcBef>
              <a:buClr>
                <a:srgbClr val="FF6600"/>
              </a:buClr>
              <a:buChar char="•"/>
              <a:defRPr sz="2200">
                <a:solidFill>
                  <a:schemeClr val="tx1"/>
                </a:solidFill>
                <a:latin typeface="Arial" charset="0"/>
              </a:defRPr>
            </a:lvl3pPr>
            <a:lvl4pPr marL="1600200" indent="-228600">
              <a:spcBef>
                <a:spcPct val="20000"/>
              </a:spcBef>
              <a:buClr>
                <a:srgbClr val="FF6600"/>
              </a:buClr>
              <a:buChar char="–"/>
              <a:defRPr sz="2200">
                <a:solidFill>
                  <a:schemeClr val="tx1"/>
                </a:solidFill>
                <a:latin typeface="Arial" charset="0"/>
              </a:defRPr>
            </a:lvl4pPr>
            <a:lvl5pPr marL="2057400" indent="-228600">
              <a:spcBef>
                <a:spcPct val="20000"/>
              </a:spcBef>
              <a:buClr>
                <a:srgbClr val="FF6600"/>
              </a:buClr>
              <a:buChar char="•"/>
              <a:defRPr sz="2200">
                <a:solidFill>
                  <a:schemeClr val="tx1"/>
                </a:solidFill>
                <a:latin typeface="Arial" charset="0"/>
              </a:defRPr>
            </a:lvl5pPr>
            <a:lvl6pPr marL="2514600" indent="-228600" eaLnBrk="0" fontAlgn="base" hangingPunct="0">
              <a:spcBef>
                <a:spcPct val="20000"/>
              </a:spcBef>
              <a:spcAft>
                <a:spcPct val="0"/>
              </a:spcAft>
              <a:buClr>
                <a:srgbClr val="FF6600"/>
              </a:buClr>
              <a:buChar char="•"/>
              <a:defRPr sz="2200">
                <a:solidFill>
                  <a:schemeClr val="tx1"/>
                </a:solidFill>
                <a:latin typeface="Arial" charset="0"/>
              </a:defRPr>
            </a:lvl6pPr>
            <a:lvl7pPr marL="2971800" indent="-228600" eaLnBrk="0" fontAlgn="base" hangingPunct="0">
              <a:spcBef>
                <a:spcPct val="20000"/>
              </a:spcBef>
              <a:spcAft>
                <a:spcPct val="0"/>
              </a:spcAft>
              <a:buClr>
                <a:srgbClr val="FF6600"/>
              </a:buClr>
              <a:buChar char="•"/>
              <a:defRPr sz="2200">
                <a:solidFill>
                  <a:schemeClr val="tx1"/>
                </a:solidFill>
                <a:latin typeface="Arial" charset="0"/>
              </a:defRPr>
            </a:lvl7pPr>
            <a:lvl8pPr marL="3429000" indent="-228600" eaLnBrk="0" fontAlgn="base" hangingPunct="0">
              <a:spcBef>
                <a:spcPct val="20000"/>
              </a:spcBef>
              <a:spcAft>
                <a:spcPct val="0"/>
              </a:spcAft>
              <a:buClr>
                <a:srgbClr val="FF6600"/>
              </a:buClr>
              <a:buChar char="•"/>
              <a:defRPr sz="2200">
                <a:solidFill>
                  <a:schemeClr val="tx1"/>
                </a:solidFill>
                <a:latin typeface="Arial" charset="0"/>
              </a:defRPr>
            </a:lvl8pPr>
            <a:lvl9pPr marL="3886200" indent="-228600" eaLnBrk="0" fontAlgn="base" hangingPunct="0">
              <a:spcBef>
                <a:spcPct val="20000"/>
              </a:spcBef>
              <a:spcAft>
                <a:spcPct val="0"/>
              </a:spcAft>
              <a:buClr>
                <a:srgbClr val="FF6600"/>
              </a:buClr>
              <a:buChar char="•"/>
              <a:defRPr sz="2200">
                <a:solidFill>
                  <a:schemeClr val="tx1"/>
                </a:solidFill>
                <a:latin typeface="Arial" charset="0"/>
              </a:defRPr>
            </a:lvl9pPr>
          </a:lstStyle>
          <a:p>
            <a:pPr>
              <a:spcBef>
                <a:spcPct val="0"/>
              </a:spcBef>
              <a:buClrTx/>
              <a:buSzTx/>
              <a:buFontTx/>
              <a:buNone/>
            </a:pPr>
            <a:endParaRPr lang="en-US" altLang="en-US"/>
          </a:p>
        </p:txBody>
      </p:sp>
      <p:sp>
        <p:nvSpPr>
          <p:cNvPr id="56396" name="Text Box 116"/>
          <p:cNvSpPr txBox="1">
            <a:spLocks noChangeArrowheads="1"/>
          </p:cNvSpPr>
          <p:nvPr/>
        </p:nvSpPr>
        <p:spPr bwMode="auto">
          <a:xfrm>
            <a:off x="2484438" y="5973763"/>
            <a:ext cx="1022350"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6600"/>
              </a:buClr>
              <a:buSzPct val="60000"/>
              <a:buFont typeface="Monotype Sorts" pitchFamily="2" charset="2"/>
              <a:buChar char="l"/>
              <a:defRPr sz="2400">
                <a:solidFill>
                  <a:schemeClr val="tx1"/>
                </a:solidFill>
                <a:latin typeface="Arial" charset="0"/>
              </a:defRPr>
            </a:lvl1pPr>
            <a:lvl2pPr marL="742950" indent="-285750">
              <a:spcBef>
                <a:spcPct val="20000"/>
              </a:spcBef>
              <a:buClr>
                <a:srgbClr val="FF6600"/>
              </a:buClr>
              <a:buChar char="–"/>
              <a:defRPr sz="2200">
                <a:solidFill>
                  <a:schemeClr val="tx1"/>
                </a:solidFill>
                <a:latin typeface="Arial" charset="0"/>
              </a:defRPr>
            </a:lvl2pPr>
            <a:lvl3pPr marL="1143000" indent="-228600">
              <a:spcBef>
                <a:spcPct val="20000"/>
              </a:spcBef>
              <a:buClr>
                <a:srgbClr val="FF6600"/>
              </a:buClr>
              <a:buChar char="•"/>
              <a:defRPr sz="2200">
                <a:solidFill>
                  <a:schemeClr val="tx1"/>
                </a:solidFill>
                <a:latin typeface="Arial" charset="0"/>
              </a:defRPr>
            </a:lvl3pPr>
            <a:lvl4pPr marL="1600200" indent="-228600">
              <a:spcBef>
                <a:spcPct val="20000"/>
              </a:spcBef>
              <a:buClr>
                <a:srgbClr val="FF6600"/>
              </a:buClr>
              <a:buChar char="–"/>
              <a:defRPr sz="2200">
                <a:solidFill>
                  <a:schemeClr val="tx1"/>
                </a:solidFill>
                <a:latin typeface="Arial" charset="0"/>
              </a:defRPr>
            </a:lvl4pPr>
            <a:lvl5pPr marL="2057400" indent="-228600">
              <a:spcBef>
                <a:spcPct val="20000"/>
              </a:spcBef>
              <a:buClr>
                <a:srgbClr val="FF6600"/>
              </a:buClr>
              <a:buChar char="•"/>
              <a:defRPr sz="2200">
                <a:solidFill>
                  <a:schemeClr val="tx1"/>
                </a:solidFill>
                <a:latin typeface="Arial" charset="0"/>
              </a:defRPr>
            </a:lvl5pPr>
            <a:lvl6pPr marL="2514600" indent="-228600" eaLnBrk="0" fontAlgn="base" hangingPunct="0">
              <a:spcBef>
                <a:spcPct val="20000"/>
              </a:spcBef>
              <a:spcAft>
                <a:spcPct val="0"/>
              </a:spcAft>
              <a:buClr>
                <a:srgbClr val="FF6600"/>
              </a:buClr>
              <a:buChar char="•"/>
              <a:defRPr sz="2200">
                <a:solidFill>
                  <a:schemeClr val="tx1"/>
                </a:solidFill>
                <a:latin typeface="Arial" charset="0"/>
              </a:defRPr>
            </a:lvl6pPr>
            <a:lvl7pPr marL="2971800" indent="-228600" eaLnBrk="0" fontAlgn="base" hangingPunct="0">
              <a:spcBef>
                <a:spcPct val="20000"/>
              </a:spcBef>
              <a:spcAft>
                <a:spcPct val="0"/>
              </a:spcAft>
              <a:buClr>
                <a:srgbClr val="FF6600"/>
              </a:buClr>
              <a:buChar char="•"/>
              <a:defRPr sz="2200">
                <a:solidFill>
                  <a:schemeClr val="tx1"/>
                </a:solidFill>
                <a:latin typeface="Arial" charset="0"/>
              </a:defRPr>
            </a:lvl7pPr>
            <a:lvl8pPr marL="3429000" indent="-228600" eaLnBrk="0" fontAlgn="base" hangingPunct="0">
              <a:spcBef>
                <a:spcPct val="20000"/>
              </a:spcBef>
              <a:spcAft>
                <a:spcPct val="0"/>
              </a:spcAft>
              <a:buClr>
                <a:srgbClr val="FF6600"/>
              </a:buClr>
              <a:buChar char="•"/>
              <a:defRPr sz="2200">
                <a:solidFill>
                  <a:schemeClr val="tx1"/>
                </a:solidFill>
                <a:latin typeface="Arial" charset="0"/>
              </a:defRPr>
            </a:lvl8pPr>
            <a:lvl9pPr marL="3886200" indent="-228600" eaLnBrk="0" fontAlgn="base" hangingPunct="0">
              <a:spcBef>
                <a:spcPct val="20000"/>
              </a:spcBef>
              <a:spcAft>
                <a:spcPct val="0"/>
              </a:spcAft>
              <a:buClr>
                <a:srgbClr val="FF6600"/>
              </a:buClr>
              <a:buChar char="•"/>
              <a:defRPr sz="2200">
                <a:solidFill>
                  <a:schemeClr val="tx1"/>
                </a:solidFill>
                <a:latin typeface="Arial" charset="0"/>
              </a:defRPr>
            </a:lvl9pPr>
          </a:lstStyle>
          <a:p>
            <a:pPr eaLnBrk="1" hangingPunct="1">
              <a:spcBef>
                <a:spcPct val="50000"/>
              </a:spcBef>
              <a:buClrTx/>
              <a:buSzTx/>
              <a:buFontTx/>
              <a:buNone/>
            </a:pPr>
            <a:r>
              <a:rPr lang="en-GB" altLang="en-US" sz="1400" b="1"/>
              <a:t>Current</a:t>
            </a:r>
          </a:p>
          <a:p>
            <a:pPr eaLnBrk="1" hangingPunct="1">
              <a:spcBef>
                <a:spcPct val="50000"/>
              </a:spcBef>
              <a:buClrTx/>
              <a:buSzTx/>
              <a:buFontTx/>
              <a:buNone/>
            </a:pPr>
            <a:r>
              <a:rPr lang="en-GB" altLang="en-US" sz="1400" b="1"/>
              <a:t>In 2 Years</a:t>
            </a:r>
            <a:endParaRPr lang="en-US" altLang="en-US" sz="1400" b="1"/>
          </a:p>
        </p:txBody>
      </p:sp>
      <p:sp>
        <p:nvSpPr>
          <p:cNvPr id="56397" name="Rectangle 117"/>
          <p:cNvSpPr>
            <a:spLocks noChangeArrowheads="1"/>
          </p:cNvSpPr>
          <p:nvPr/>
        </p:nvSpPr>
        <p:spPr bwMode="auto">
          <a:xfrm>
            <a:off x="1979613" y="6308725"/>
            <a:ext cx="431800" cy="2174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FF6600"/>
              </a:buClr>
              <a:buSzPct val="60000"/>
              <a:buFont typeface="Monotype Sorts" pitchFamily="2" charset="2"/>
              <a:buChar char="l"/>
              <a:defRPr sz="2400">
                <a:solidFill>
                  <a:schemeClr val="tx1"/>
                </a:solidFill>
                <a:latin typeface="Arial" charset="0"/>
              </a:defRPr>
            </a:lvl1pPr>
            <a:lvl2pPr marL="742950" indent="-285750">
              <a:spcBef>
                <a:spcPct val="20000"/>
              </a:spcBef>
              <a:buClr>
                <a:srgbClr val="FF6600"/>
              </a:buClr>
              <a:buChar char="–"/>
              <a:defRPr sz="2200">
                <a:solidFill>
                  <a:schemeClr val="tx1"/>
                </a:solidFill>
                <a:latin typeface="Arial" charset="0"/>
              </a:defRPr>
            </a:lvl2pPr>
            <a:lvl3pPr marL="1143000" indent="-228600">
              <a:spcBef>
                <a:spcPct val="20000"/>
              </a:spcBef>
              <a:buClr>
                <a:srgbClr val="FF6600"/>
              </a:buClr>
              <a:buChar char="•"/>
              <a:defRPr sz="2200">
                <a:solidFill>
                  <a:schemeClr val="tx1"/>
                </a:solidFill>
                <a:latin typeface="Arial" charset="0"/>
              </a:defRPr>
            </a:lvl3pPr>
            <a:lvl4pPr marL="1600200" indent="-228600">
              <a:spcBef>
                <a:spcPct val="20000"/>
              </a:spcBef>
              <a:buClr>
                <a:srgbClr val="FF6600"/>
              </a:buClr>
              <a:buChar char="–"/>
              <a:defRPr sz="2200">
                <a:solidFill>
                  <a:schemeClr val="tx1"/>
                </a:solidFill>
                <a:latin typeface="Arial" charset="0"/>
              </a:defRPr>
            </a:lvl4pPr>
            <a:lvl5pPr marL="2057400" indent="-228600">
              <a:spcBef>
                <a:spcPct val="20000"/>
              </a:spcBef>
              <a:buClr>
                <a:srgbClr val="FF6600"/>
              </a:buClr>
              <a:buChar char="•"/>
              <a:defRPr sz="2200">
                <a:solidFill>
                  <a:schemeClr val="tx1"/>
                </a:solidFill>
                <a:latin typeface="Arial" charset="0"/>
              </a:defRPr>
            </a:lvl5pPr>
            <a:lvl6pPr marL="2514600" indent="-228600" eaLnBrk="0" fontAlgn="base" hangingPunct="0">
              <a:spcBef>
                <a:spcPct val="20000"/>
              </a:spcBef>
              <a:spcAft>
                <a:spcPct val="0"/>
              </a:spcAft>
              <a:buClr>
                <a:srgbClr val="FF6600"/>
              </a:buClr>
              <a:buChar char="•"/>
              <a:defRPr sz="2200">
                <a:solidFill>
                  <a:schemeClr val="tx1"/>
                </a:solidFill>
                <a:latin typeface="Arial" charset="0"/>
              </a:defRPr>
            </a:lvl6pPr>
            <a:lvl7pPr marL="2971800" indent="-228600" eaLnBrk="0" fontAlgn="base" hangingPunct="0">
              <a:spcBef>
                <a:spcPct val="20000"/>
              </a:spcBef>
              <a:spcAft>
                <a:spcPct val="0"/>
              </a:spcAft>
              <a:buClr>
                <a:srgbClr val="FF6600"/>
              </a:buClr>
              <a:buChar char="•"/>
              <a:defRPr sz="2200">
                <a:solidFill>
                  <a:schemeClr val="tx1"/>
                </a:solidFill>
                <a:latin typeface="Arial" charset="0"/>
              </a:defRPr>
            </a:lvl7pPr>
            <a:lvl8pPr marL="3429000" indent="-228600" eaLnBrk="0" fontAlgn="base" hangingPunct="0">
              <a:spcBef>
                <a:spcPct val="20000"/>
              </a:spcBef>
              <a:spcAft>
                <a:spcPct val="0"/>
              </a:spcAft>
              <a:buClr>
                <a:srgbClr val="FF6600"/>
              </a:buClr>
              <a:buChar char="•"/>
              <a:defRPr sz="2200">
                <a:solidFill>
                  <a:schemeClr val="tx1"/>
                </a:solidFill>
                <a:latin typeface="Arial" charset="0"/>
              </a:defRPr>
            </a:lvl8pPr>
            <a:lvl9pPr marL="3886200" indent="-228600" eaLnBrk="0" fontAlgn="base" hangingPunct="0">
              <a:spcBef>
                <a:spcPct val="20000"/>
              </a:spcBef>
              <a:spcAft>
                <a:spcPct val="0"/>
              </a:spcAft>
              <a:buClr>
                <a:srgbClr val="FF6600"/>
              </a:buClr>
              <a:buChar char="•"/>
              <a:defRPr sz="2200">
                <a:solidFill>
                  <a:schemeClr val="tx1"/>
                </a:solidFill>
                <a:latin typeface="Arial" charset="0"/>
              </a:defRPr>
            </a:lvl9pPr>
          </a:lstStyle>
          <a:p>
            <a:pPr>
              <a:spcBef>
                <a:spcPct val="0"/>
              </a:spcBef>
              <a:buClrTx/>
              <a:buSzTx/>
              <a:buFontTx/>
              <a:buNone/>
            </a:pPr>
            <a:endParaRPr lang="en-US" altLang="en-US"/>
          </a:p>
        </p:txBody>
      </p:sp>
      <p:sp>
        <p:nvSpPr>
          <p:cNvPr id="56398" name="Line 118"/>
          <p:cNvSpPr>
            <a:spLocks noChangeShapeType="1"/>
          </p:cNvSpPr>
          <p:nvPr/>
        </p:nvSpPr>
        <p:spPr bwMode="auto">
          <a:xfrm>
            <a:off x="1979613" y="6380163"/>
            <a:ext cx="431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399" name="Line 119"/>
          <p:cNvSpPr>
            <a:spLocks noChangeShapeType="1"/>
          </p:cNvSpPr>
          <p:nvPr/>
        </p:nvSpPr>
        <p:spPr bwMode="auto">
          <a:xfrm>
            <a:off x="1979613" y="6453188"/>
            <a:ext cx="431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400" name="Rectangle 120"/>
          <p:cNvSpPr>
            <a:spLocks noChangeArrowheads="1"/>
          </p:cNvSpPr>
          <p:nvPr/>
        </p:nvSpPr>
        <p:spPr bwMode="auto">
          <a:xfrm>
            <a:off x="1908175" y="5949950"/>
            <a:ext cx="1584325" cy="719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FF6600"/>
              </a:buClr>
              <a:buSzPct val="60000"/>
              <a:buFont typeface="Monotype Sorts" pitchFamily="2" charset="2"/>
              <a:buChar char="l"/>
              <a:defRPr sz="2400">
                <a:solidFill>
                  <a:schemeClr val="tx1"/>
                </a:solidFill>
                <a:latin typeface="Arial" charset="0"/>
              </a:defRPr>
            </a:lvl1pPr>
            <a:lvl2pPr marL="742950" indent="-285750">
              <a:spcBef>
                <a:spcPct val="20000"/>
              </a:spcBef>
              <a:buClr>
                <a:srgbClr val="FF6600"/>
              </a:buClr>
              <a:buChar char="–"/>
              <a:defRPr sz="2200">
                <a:solidFill>
                  <a:schemeClr val="tx1"/>
                </a:solidFill>
                <a:latin typeface="Arial" charset="0"/>
              </a:defRPr>
            </a:lvl2pPr>
            <a:lvl3pPr marL="1143000" indent="-228600">
              <a:spcBef>
                <a:spcPct val="20000"/>
              </a:spcBef>
              <a:buClr>
                <a:srgbClr val="FF6600"/>
              </a:buClr>
              <a:buChar char="•"/>
              <a:defRPr sz="2200">
                <a:solidFill>
                  <a:schemeClr val="tx1"/>
                </a:solidFill>
                <a:latin typeface="Arial" charset="0"/>
              </a:defRPr>
            </a:lvl3pPr>
            <a:lvl4pPr marL="1600200" indent="-228600">
              <a:spcBef>
                <a:spcPct val="20000"/>
              </a:spcBef>
              <a:buClr>
                <a:srgbClr val="FF6600"/>
              </a:buClr>
              <a:buChar char="–"/>
              <a:defRPr sz="2200">
                <a:solidFill>
                  <a:schemeClr val="tx1"/>
                </a:solidFill>
                <a:latin typeface="Arial" charset="0"/>
              </a:defRPr>
            </a:lvl4pPr>
            <a:lvl5pPr marL="2057400" indent="-228600">
              <a:spcBef>
                <a:spcPct val="20000"/>
              </a:spcBef>
              <a:buClr>
                <a:srgbClr val="FF6600"/>
              </a:buClr>
              <a:buChar char="•"/>
              <a:defRPr sz="2200">
                <a:solidFill>
                  <a:schemeClr val="tx1"/>
                </a:solidFill>
                <a:latin typeface="Arial" charset="0"/>
              </a:defRPr>
            </a:lvl5pPr>
            <a:lvl6pPr marL="2514600" indent="-228600" eaLnBrk="0" fontAlgn="base" hangingPunct="0">
              <a:spcBef>
                <a:spcPct val="20000"/>
              </a:spcBef>
              <a:spcAft>
                <a:spcPct val="0"/>
              </a:spcAft>
              <a:buClr>
                <a:srgbClr val="FF6600"/>
              </a:buClr>
              <a:buChar char="•"/>
              <a:defRPr sz="2200">
                <a:solidFill>
                  <a:schemeClr val="tx1"/>
                </a:solidFill>
                <a:latin typeface="Arial" charset="0"/>
              </a:defRPr>
            </a:lvl6pPr>
            <a:lvl7pPr marL="2971800" indent="-228600" eaLnBrk="0" fontAlgn="base" hangingPunct="0">
              <a:spcBef>
                <a:spcPct val="20000"/>
              </a:spcBef>
              <a:spcAft>
                <a:spcPct val="0"/>
              </a:spcAft>
              <a:buClr>
                <a:srgbClr val="FF6600"/>
              </a:buClr>
              <a:buChar char="•"/>
              <a:defRPr sz="2200">
                <a:solidFill>
                  <a:schemeClr val="tx1"/>
                </a:solidFill>
                <a:latin typeface="Arial" charset="0"/>
              </a:defRPr>
            </a:lvl7pPr>
            <a:lvl8pPr marL="3429000" indent="-228600" eaLnBrk="0" fontAlgn="base" hangingPunct="0">
              <a:spcBef>
                <a:spcPct val="20000"/>
              </a:spcBef>
              <a:spcAft>
                <a:spcPct val="0"/>
              </a:spcAft>
              <a:buClr>
                <a:srgbClr val="FF6600"/>
              </a:buClr>
              <a:buChar char="•"/>
              <a:defRPr sz="2200">
                <a:solidFill>
                  <a:schemeClr val="tx1"/>
                </a:solidFill>
                <a:latin typeface="Arial" charset="0"/>
              </a:defRPr>
            </a:lvl8pPr>
            <a:lvl9pPr marL="3886200" indent="-228600" eaLnBrk="0" fontAlgn="base" hangingPunct="0">
              <a:spcBef>
                <a:spcPct val="20000"/>
              </a:spcBef>
              <a:spcAft>
                <a:spcPct val="0"/>
              </a:spcAft>
              <a:buClr>
                <a:srgbClr val="FF6600"/>
              </a:buClr>
              <a:buChar char="•"/>
              <a:defRPr sz="2200">
                <a:solidFill>
                  <a:schemeClr val="tx1"/>
                </a:solidFill>
                <a:latin typeface="Arial" charset="0"/>
              </a:defRPr>
            </a:lvl9pPr>
          </a:lstStyle>
          <a:p>
            <a:pPr>
              <a:spcBef>
                <a:spcPct val="0"/>
              </a:spcBef>
              <a:buClrTx/>
              <a:buSzTx/>
              <a:buFontTx/>
              <a:buNone/>
            </a:pPr>
            <a:endParaRPr lang="en-US" altLang="en-US"/>
          </a:p>
        </p:txBody>
      </p:sp>
      <p:sp>
        <p:nvSpPr>
          <p:cNvPr id="56401" name="Text Box 121"/>
          <p:cNvSpPr txBox="1">
            <a:spLocks noChangeArrowheads="1"/>
          </p:cNvSpPr>
          <p:nvPr/>
        </p:nvSpPr>
        <p:spPr bwMode="auto">
          <a:xfrm>
            <a:off x="-36513" y="-26988"/>
            <a:ext cx="4537076"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6600"/>
              </a:buClr>
              <a:buSzPct val="60000"/>
              <a:buFont typeface="Monotype Sorts" pitchFamily="2" charset="2"/>
              <a:buChar char="l"/>
              <a:defRPr sz="2400">
                <a:solidFill>
                  <a:schemeClr val="tx1"/>
                </a:solidFill>
                <a:latin typeface="Arial" charset="0"/>
              </a:defRPr>
            </a:lvl1pPr>
            <a:lvl2pPr marL="742950" indent="-285750">
              <a:spcBef>
                <a:spcPct val="20000"/>
              </a:spcBef>
              <a:buClr>
                <a:srgbClr val="FF6600"/>
              </a:buClr>
              <a:buChar char="–"/>
              <a:defRPr sz="2200">
                <a:solidFill>
                  <a:schemeClr val="tx1"/>
                </a:solidFill>
                <a:latin typeface="Arial" charset="0"/>
              </a:defRPr>
            </a:lvl2pPr>
            <a:lvl3pPr marL="1143000" indent="-228600">
              <a:spcBef>
                <a:spcPct val="20000"/>
              </a:spcBef>
              <a:buClr>
                <a:srgbClr val="FF6600"/>
              </a:buClr>
              <a:buChar char="•"/>
              <a:defRPr sz="2200">
                <a:solidFill>
                  <a:schemeClr val="tx1"/>
                </a:solidFill>
                <a:latin typeface="Arial" charset="0"/>
              </a:defRPr>
            </a:lvl3pPr>
            <a:lvl4pPr marL="1600200" indent="-228600">
              <a:spcBef>
                <a:spcPct val="20000"/>
              </a:spcBef>
              <a:buClr>
                <a:srgbClr val="FF6600"/>
              </a:buClr>
              <a:buChar char="–"/>
              <a:defRPr sz="2200">
                <a:solidFill>
                  <a:schemeClr val="tx1"/>
                </a:solidFill>
                <a:latin typeface="Arial" charset="0"/>
              </a:defRPr>
            </a:lvl4pPr>
            <a:lvl5pPr marL="2057400" indent="-228600">
              <a:spcBef>
                <a:spcPct val="20000"/>
              </a:spcBef>
              <a:buClr>
                <a:srgbClr val="FF6600"/>
              </a:buClr>
              <a:buChar char="•"/>
              <a:defRPr sz="2200">
                <a:solidFill>
                  <a:schemeClr val="tx1"/>
                </a:solidFill>
                <a:latin typeface="Arial" charset="0"/>
              </a:defRPr>
            </a:lvl5pPr>
            <a:lvl6pPr marL="2514600" indent="-228600" eaLnBrk="0" fontAlgn="base" hangingPunct="0">
              <a:spcBef>
                <a:spcPct val="20000"/>
              </a:spcBef>
              <a:spcAft>
                <a:spcPct val="0"/>
              </a:spcAft>
              <a:buClr>
                <a:srgbClr val="FF6600"/>
              </a:buClr>
              <a:buChar char="•"/>
              <a:defRPr sz="2200">
                <a:solidFill>
                  <a:schemeClr val="tx1"/>
                </a:solidFill>
                <a:latin typeface="Arial" charset="0"/>
              </a:defRPr>
            </a:lvl6pPr>
            <a:lvl7pPr marL="2971800" indent="-228600" eaLnBrk="0" fontAlgn="base" hangingPunct="0">
              <a:spcBef>
                <a:spcPct val="20000"/>
              </a:spcBef>
              <a:spcAft>
                <a:spcPct val="0"/>
              </a:spcAft>
              <a:buClr>
                <a:srgbClr val="FF6600"/>
              </a:buClr>
              <a:buChar char="•"/>
              <a:defRPr sz="2200">
                <a:solidFill>
                  <a:schemeClr val="tx1"/>
                </a:solidFill>
                <a:latin typeface="Arial" charset="0"/>
              </a:defRPr>
            </a:lvl7pPr>
            <a:lvl8pPr marL="3429000" indent="-228600" eaLnBrk="0" fontAlgn="base" hangingPunct="0">
              <a:spcBef>
                <a:spcPct val="20000"/>
              </a:spcBef>
              <a:spcAft>
                <a:spcPct val="0"/>
              </a:spcAft>
              <a:buClr>
                <a:srgbClr val="FF6600"/>
              </a:buClr>
              <a:buChar char="•"/>
              <a:defRPr sz="2200">
                <a:solidFill>
                  <a:schemeClr val="tx1"/>
                </a:solidFill>
                <a:latin typeface="Arial" charset="0"/>
              </a:defRPr>
            </a:lvl8pPr>
            <a:lvl9pPr marL="3886200" indent="-228600" eaLnBrk="0" fontAlgn="base" hangingPunct="0">
              <a:spcBef>
                <a:spcPct val="20000"/>
              </a:spcBef>
              <a:spcAft>
                <a:spcPct val="0"/>
              </a:spcAft>
              <a:buClr>
                <a:srgbClr val="FF6600"/>
              </a:buClr>
              <a:buChar char="•"/>
              <a:defRPr sz="2200">
                <a:solidFill>
                  <a:schemeClr val="tx1"/>
                </a:solidFill>
                <a:latin typeface="Arial" charset="0"/>
              </a:defRPr>
            </a:lvl9pPr>
          </a:lstStyle>
          <a:p>
            <a:pPr eaLnBrk="1" hangingPunct="1">
              <a:spcBef>
                <a:spcPct val="50000"/>
              </a:spcBef>
              <a:buClrTx/>
              <a:buSzTx/>
              <a:buFontTx/>
              <a:buNone/>
            </a:pPr>
            <a:r>
              <a:rPr lang="en-GB" altLang="en-US" b="1" u="sng"/>
              <a:t>Performance Measurement</a:t>
            </a:r>
            <a:endParaRPr lang="en-US" altLang="en-US" b="1" u="sng"/>
          </a:p>
        </p:txBody>
      </p:sp>
      <p:sp>
        <p:nvSpPr>
          <p:cNvPr id="56402" name="Text Box 122"/>
          <p:cNvSpPr txBox="1">
            <a:spLocks noChangeArrowheads="1"/>
          </p:cNvSpPr>
          <p:nvPr/>
        </p:nvSpPr>
        <p:spPr bwMode="auto">
          <a:xfrm>
            <a:off x="466725" y="620713"/>
            <a:ext cx="259238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6600"/>
              </a:buClr>
              <a:buSzPct val="60000"/>
              <a:buFont typeface="Monotype Sorts" pitchFamily="2" charset="2"/>
              <a:buChar char="l"/>
              <a:defRPr sz="2400">
                <a:solidFill>
                  <a:schemeClr val="tx1"/>
                </a:solidFill>
                <a:latin typeface="Arial" charset="0"/>
              </a:defRPr>
            </a:lvl1pPr>
            <a:lvl2pPr marL="742950" indent="-285750">
              <a:spcBef>
                <a:spcPct val="20000"/>
              </a:spcBef>
              <a:buClr>
                <a:srgbClr val="FF6600"/>
              </a:buClr>
              <a:buChar char="–"/>
              <a:defRPr sz="2200">
                <a:solidFill>
                  <a:schemeClr val="tx1"/>
                </a:solidFill>
                <a:latin typeface="Arial" charset="0"/>
              </a:defRPr>
            </a:lvl2pPr>
            <a:lvl3pPr marL="1143000" indent="-228600">
              <a:spcBef>
                <a:spcPct val="20000"/>
              </a:spcBef>
              <a:buClr>
                <a:srgbClr val="FF6600"/>
              </a:buClr>
              <a:buChar char="•"/>
              <a:defRPr sz="2200">
                <a:solidFill>
                  <a:schemeClr val="tx1"/>
                </a:solidFill>
                <a:latin typeface="Arial" charset="0"/>
              </a:defRPr>
            </a:lvl3pPr>
            <a:lvl4pPr marL="1600200" indent="-228600">
              <a:spcBef>
                <a:spcPct val="20000"/>
              </a:spcBef>
              <a:buClr>
                <a:srgbClr val="FF6600"/>
              </a:buClr>
              <a:buChar char="–"/>
              <a:defRPr sz="2200">
                <a:solidFill>
                  <a:schemeClr val="tx1"/>
                </a:solidFill>
                <a:latin typeface="Arial" charset="0"/>
              </a:defRPr>
            </a:lvl4pPr>
            <a:lvl5pPr marL="2057400" indent="-228600">
              <a:spcBef>
                <a:spcPct val="20000"/>
              </a:spcBef>
              <a:buClr>
                <a:srgbClr val="FF6600"/>
              </a:buClr>
              <a:buChar char="•"/>
              <a:defRPr sz="2200">
                <a:solidFill>
                  <a:schemeClr val="tx1"/>
                </a:solidFill>
                <a:latin typeface="Arial" charset="0"/>
              </a:defRPr>
            </a:lvl5pPr>
            <a:lvl6pPr marL="2514600" indent="-228600" eaLnBrk="0" fontAlgn="base" hangingPunct="0">
              <a:spcBef>
                <a:spcPct val="20000"/>
              </a:spcBef>
              <a:spcAft>
                <a:spcPct val="0"/>
              </a:spcAft>
              <a:buClr>
                <a:srgbClr val="FF6600"/>
              </a:buClr>
              <a:buChar char="•"/>
              <a:defRPr sz="2200">
                <a:solidFill>
                  <a:schemeClr val="tx1"/>
                </a:solidFill>
                <a:latin typeface="Arial" charset="0"/>
              </a:defRPr>
            </a:lvl6pPr>
            <a:lvl7pPr marL="2971800" indent="-228600" eaLnBrk="0" fontAlgn="base" hangingPunct="0">
              <a:spcBef>
                <a:spcPct val="20000"/>
              </a:spcBef>
              <a:spcAft>
                <a:spcPct val="0"/>
              </a:spcAft>
              <a:buClr>
                <a:srgbClr val="FF6600"/>
              </a:buClr>
              <a:buChar char="•"/>
              <a:defRPr sz="2200">
                <a:solidFill>
                  <a:schemeClr val="tx1"/>
                </a:solidFill>
                <a:latin typeface="Arial" charset="0"/>
              </a:defRPr>
            </a:lvl7pPr>
            <a:lvl8pPr marL="3429000" indent="-228600" eaLnBrk="0" fontAlgn="base" hangingPunct="0">
              <a:spcBef>
                <a:spcPct val="20000"/>
              </a:spcBef>
              <a:spcAft>
                <a:spcPct val="0"/>
              </a:spcAft>
              <a:buClr>
                <a:srgbClr val="FF6600"/>
              </a:buClr>
              <a:buChar char="•"/>
              <a:defRPr sz="2200">
                <a:solidFill>
                  <a:schemeClr val="tx1"/>
                </a:solidFill>
                <a:latin typeface="Arial" charset="0"/>
              </a:defRPr>
            </a:lvl8pPr>
            <a:lvl9pPr marL="3886200" indent="-228600" eaLnBrk="0" fontAlgn="base" hangingPunct="0">
              <a:spcBef>
                <a:spcPct val="20000"/>
              </a:spcBef>
              <a:spcAft>
                <a:spcPct val="0"/>
              </a:spcAft>
              <a:buClr>
                <a:srgbClr val="FF6600"/>
              </a:buClr>
              <a:buChar char="•"/>
              <a:defRPr sz="2200">
                <a:solidFill>
                  <a:schemeClr val="tx1"/>
                </a:solidFill>
                <a:latin typeface="Arial" charset="0"/>
              </a:defRPr>
            </a:lvl9pPr>
          </a:lstStyle>
          <a:p>
            <a:pPr eaLnBrk="1" hangingPunct="1">
              <a:spcBef>
                <a:spcPct val="50000"/>
              </a:spcBef>
              <a:buClrTx/>
              <a:buSzTx/>
              <a:buFontTx/>
              <a:buNone/>
            </a:pPr>
            <a:r>
              <a:rPr lang="en-GB" altLang="en-US" sz="1400" b="1" i="1"/>
              <a:t>LEVEL OF RELATIONSHIP DEVELOPMENT</a:t>
            </a:r>
            <a:endParaRPr lang="en-US" altLang="en-US" sz="1400" b="1" i="1"/>
          </a:p>
        </p:txBody>
      </p:sp>
      <p:sp>
        <p:nvSpPr>
          <p:cNvPr id="56403" name="Text Box 123"/>
          <p:cNvSpPr txBox="1">
            <a:spLocks noChangeArrowheads="1"/>
          </p:cNvSpPr>
          <p:nvPr/>
        </p:nvSpPr>
        <p:spPr bwMode="auto">
          <a:xfrm>
            <a:off x="6443663" y="5791200"/>
            <a:ext cx="259238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6600"/>
              </a:buClr>
              <a:buSzPct val="60000"/>
              <a:buFont typeface="Monotype Sorts" pitchFamily="2" charset="2"/>
              <a:buChar char="l"/>
              <a:defRPr sz="2400">
                <a:solidFill>
                  <a:schemeClr val="tx1"/>
                </a:solidFill>
                <a:latin typeface="Arial" charset="0"/>
              </a:defRPr>
            </a:lvl1pPr>
            <a:lvl2pPr marL="742950" indent="-285750">
              <a:spcBef>
                <a:spcPct val="20000"/>
              </a:spcBef>
              <a:buClr>
                <a:srgbClr val="FF6600"/>
              </a:buClr>
              <a:buChar char="–"/>
              <a:defRPr sz="2200">
                <a:solidFill>
                  <a:schemeClr val="tx1"/>
                </a:solidFill>
                <a:latin typeface="Arial" charset="0"/>
              </a:defRPr>
            </a:lvl2pPr>
            <a:lvl3pPr marL="1143000" indent="-228600">
              <a:spcBef>
                <a:spcPct val="20000"/>
              </a:spcBef>
              <a:buClr>
                <a:srgbClr val="FF6600"/>
              </a:buClr>
              <a:buChar char="•"/>
              <a:defRPr sz="2200">
                <a:solidFill>
                  <a:schemeClr val="tx1"/>
                </a:solidFill>
                <a:latin typeface="Arial" charset="0"/>
              </a:defRPr>
            </a:lvl3pPr>
            <a:lvl4pPr marL="1600200" indent="-228600">
              <a:spcBef>
                <a:spcPct val="20000"/>
              </a:spcBef>
              <a:buClr>
                <a:srgbClr val="FF6600"/>
              </a:buClr>
              <a:buChar char="–"/>
              <a:defRPr sz="2200">
                <a:solidFill>
                  <a:schemeClr val="tx1"/>
                </a:solidFill>
                <a:latin typeface="Arial" charset="0"/>
              </a:defRPr>
            </a:lvl4pPr>
            <a:lvl5pPr marL="2057400" indent="-228600">
              <a:spcBef>
                <a:spcPct val="20000"/>
              </a:spcBef>
              <a:buClr>
                <a:srgbClr val="FF6600"/>
              </a:buClr>
              <a:buChar char="•"/>
              <a:defRPr sz="2200">
                <a:solidFill>
                  <a:schemeClr val="tx1"/>
                </a:solidFill>
                <a:latin typeface="Arial" charset="0"/>
              </a:defRPr>
            </a:lvl5pPr>
            <a:lvl6pPr marL="2514600" indent="-228600" eaLnBrk="0" fontAlgn="base" hangingPunct="0">
              <a:spcBef>
                <a:spcPct val="20000"/>
              </a:spcBef>
              <a:spcAft>
                <a:spcPct val="0"/>
              </a:spcAft>
              <a:buClr>
                <a:srgbClr val="FF6600"/>
              </a:buClr>
              <a:buChar char="•"/>
              <a:defRPr sz="2200">
                <a:solidFill>
                  <a:schemeClr val="tx1"/>
                </a:solidFill>
                <a:latin typeface="Arial" charset="0"/>
              </a:defRPr>
            </a:lvl6pPr>
            <a:lvl7pPr marL="2971800" indent="-228600" eaLnBrk="0" fontAlgn="base" hangingPunct="0">
              <a:spcBef>
                <a:spcPct val="20000"/>
              </a:spcBef>
              <a:spcAft>
                <a:spcPct val="0"/>
              </a:spcAft>
              <a:buClr>
                <a:srgbClr val="FF6600"/>
              </a:buClr>
              <a:buChar char="•"/>
              <a:defRPr sz="2200">
                <a:solidFill>
                  <a:schemeClr val="tx1"/>
                </a:solidFill>
                <a:latin typeface="Arial" charset="0"/>
              </a:defRPr>
            </a:lvl7pPr>
            <a:lvl8pPr marL="3429000" indent="-228600" eaLnBrk="0" fontAlgn="base" hangingPunct="0">
              <a:spcBef>
                <a:spcPct val="20000"/>
              </a:spcBef>
              <a:spcAft>
                <a:spcPct val="0"/>
              </a:spcAft>
              <a:buClr>
                <a:srgbClr val="FF6600"/>
              </a:buClr>
              <a:buChar char="•"/>
              <a:defRPr sz="2200">
                <a:solidFill>
                  <a:schemeClr val="tx1"/>
                </a:solidFill>
                <a:latin typeface="Arial" charset="0"/>
              </a:defRPr>
            </a:lvl8pPr>
            <a:lvl9pPr marL="3886200" indent="-228600" eaLnBrk="0" fontAlgn="base" hangingPunct="0">
              <a:spcBef>
                <a:spcPct val="20000"/>
              </a:spcBef>
              <a:spcAft>
                <a:spcPct val="0"/>
              </a:spcAft>
              <a:buClr>
                <a:srgbClr val="FF6600"/>
              </a:buClr>
              <a:buChar char="•"/>
              <a:defRPr sz="2200">
                <a:solidFill>
                  <a:schemeClr val="tx1"/>
                </a:solidFill>
                <a:latin typeface="Arial" charset="0"/>
              </a:defRPr>
            </a:lvl9pPr>
          </a:lstStyle>
          <a:p>
            <a:pPr algn="r" eaLnBrk="1" hangingPunct="1">
              <a:spcBef>
                <a:spcPct val="50000"/>
              </a:spcBef>
              <a:buClrTx/>
              <a:buSzTx/>
              <a:buFontTx/>
              <a:buNone/>
            </a:pPr>
            <a:r>
              <a:rPr lang="en-GB" altLang="en-US" sz="1400" b="1" i="1"/>
              <a:t>KA PERCEPTION                OF SUPPLIER</a:t>
            </a:r>
            <a:endParaRPr lang="en-US" altLang="en-US" sz="1400" b="1" i="1"/>
          </a:p>
        </p:txBody>
      </p:sp>
      <p:sp>
        <p:nvSpPr>
          <p:cNvPr id="56404" name="Text Box 124"/>
          <p:cNvSpPr txBox="1">
            <a:spLocks noChangeArrowheads="1"/>
          </p:cNvSpPr>
          <p:nvPr/>
        </p:nvSpPr>
        <p:spPr bwMode="auto">
          <a:xfrm>
            <a:off x="4140200" y="274638"/>
            <a:ext cx="15843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6600"/>
              </a:buClr>
              <a:buSzPct val="60000"/>
              <a:buFont typeface="Monotype Sorts" pitchFamily="2" charset="2"/>
              <a:buChar char="l"/>
              <a:defRPr sz="2400">
                <a:solidFill>
                  <a:schemeClr val="tx1"/>
                </a:solidFill>
                <a:latin typeface="Arial" charset="0"/>
              </a:defRPr>
            </a:lvl1pPr>
            <a:lvl2pPr marL="742950" indent="-285750">
              <a:spcBef>
                <a:spcPct val="20000"/>
              </a:spcBef>
              <a:buClr>
                <a:srgbClr val="FF6600"/>
              </a:buClr>
              <a:buChar char="–"/>
              <a:defRPr sz="2200">
                <a:solidFill>
                  <a:schemeClr val="tx1"/>
                </a:solidFill>
                <a:latin typeface="Arial" charset="0"/>
              </a:defRPr>
            </a:lvl2pPr>
            <a:lvl3pPr marL="1143000" indent="-228600">
              <a:spcBef>
                <a:spcPct val="20000"/>
              </a:spcBef>
              <a:buClr>
                <a:srgbClr val="FF6600"/>
              </a:buClr>
              <a:buChar char="•"/>
              <a:defRPr sz="2200">
                <a:solidFill>
                  <a:schemeClr val="tx1"/>
                </a:solidFill>
                <a:latin typeface="Arial" charset="0"/>
              </a:defRPr>
            </a:lvl3pPr>
            <a:lvl4pPr marL="1600200" indent="-228600">
              <a:spcBef>
                <a:spcPct val="20000"/>
              </a:spcBef>
              <a:buClr>
                <a:srgbClr val="FF6600"/>
              </a:buClr>
              <a:buChar char="–"/>
              <a:defRPr sz="2200">
                <a:solidFill>
                  <a:schemeClr val="tx1"/>
                </a:solidFill>
                <a:latin typeface="Arial" charset="0"/>
              </a:defRPr>
            </a:lvl4pPr>
            <a:lvl5pPr marL="2057400" indent="-228600">
              <a:spcBef>
                <a:spcPct val="20000"/>
              </a:spcBef>
              <a:buClr>
                <a:srgbClr val="FF6600"/>
              </a:buClr>
              <a:buChar char="•"/>
              <a:defRPr sz="2200">
                <a:solidFill>
                  <a:schemeClr val="tx1"/>
                </a:solidFill>
                <a:latin typeface="Arial" charset="0"/>
              </a:defRPr>
            </a:lvl5pPr>
            <a:lvl6pPr marL="2514600" indent="-228600" eaLnBrk="0" fontAlgn="base" hangingPunct="0">
              <a:spcBef>
                <a:spcPct val="20000"/>
              </a:spcBef>
              <a:spcAft>
                <a:spcPct val="0"/>
              </a:spcAft>
              <a:buClr>
                <a:srgbClr val="FF6600"/>
              </a:buClr>
              <a:buChar char="•"/>
              <a:defRPr sz="2200">
                <a:solidFill>
                  <a:schemeClr val="tx1"/>
                </a:solidFill>
                <a:latin typeface="Arial" charset="0"/>
              </a:defRPr>
            </a:lvl6pPr>
            <a:lvl7pPr marL="2971800" indent="-228600" eaLnBrk="0" fontAlgn="base" hangingPunct="0">
              <a:spcBef>
                <a:spcPct val="20000"/>
              </a:spcBef>
              <a:spcAft>
                <a:spcPct val="0"/>
              </a:spcAft>
              <a:buClr>
                <a:srgbClr val="FF6600"/>
              </a:buClr>
              <a:buChar char="•"/>
              <a:defRPr sz="2200">
                <a:solidFill>
                  <a:schemeClr val="tx1"/>
                </a:solidFill>
                <a:latin typeface="Arial" charset="0"/>
              </a:defRPr>
            </a:lvl7pPr>
            <a:lvl8pPr marL="3429000" indent="-228600" eaLnBrk="0" fontAlgn="base" hangingPunct="0">
              <a:spcBef>
                <a:spcPct val="20000"/>
              </a:spcBef>
              <a:spcAft>
                <a:spcPct val="0"/>
              </a:spcAft>
              <a:buClr>
                <a:srgbClr val="FF6600"/>
              </a:buClr>
              <a:buChar char="•"/>
              <a:defRPr sz="2200">
                <a:solidFill>
                  <a:schemeClr val="tx1"/>
                </a:solidFill>
                <a:latin typeface="Arial" charset="0"/>
              </a:defRPr>
            </a:lvl8pPr>
            <a:lvl9pPr marL="3886200" indent="-228600" eaLnBrk="0" fontAlgn="base" hangingPunct="0">
              <a:spcBef>
                <a:spcPct val="20000"/>
              </a:spcBef>
              <a:spcAft>
                <a:spcPct val="0"/>
              </a:spcAft>
              <a:buClr>
                <a:srgbClr val="FF6600"/>
              </a:buClr>
              <a:buChar char="•"/>
              <a:defRPr sz="2200">
                <a:solidFill>
                  <a:schemeClr val="tx1"/>
                </a:solidFill>
                <a:latin typeface="Arial" charset="0"/>
              </a:defRPr>
            </a:lvl9pPr>
          </a:lstStyle>
          <a:p>
            <a:pPr eaLnBrk="1" hangingPunct="1">
              <a:spcBef>
                <a:spcPct val="50000"/>
              </a:spcBef>
              <a:buClrTx/>
              <a:buSzTx/>
              <a:buFontTx/>
              <a:buNone/>
            </a:pPr>
            <a:r>
              <a:rPr lang="en-GB" altLang="en-US" sz="1200"/>
              <a:t>Relationship Type</a:t>
            </a:r>
            <a:endParaRPr lang="en-US" altLang="en-US" sz="1200"/>
          </a:p>
        </p:txBody>
      </p:sp>
      <p:sp>
        <p:nvSpPr>
          <p:cNvPr id="56405" name="Text Box 125"/>
          <p:cNvSpPr txBox="1">
            <a:spLocks noChangeArrowheads="1"/>
          </p:cNvSpPr>
          <p:nvPr/>
        </p:nvSpPr>
        <p:spPr bwMode="auto">
          <a:xfrm>
            <a:off x="5795963" y="549275"/>
            <a:ext cx="20510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6600"/>
              </a:buClr>
              <a:buSzPct val="60000"/>
              <a:buFont typeface="Monotype Sorts" pitchFamily="2" charset="2"/>
              <a:buChar char="l"/>
              <a:defRPr sz="2400">
                <a:solidFill>
                  <a:schemeClr val="tx1"/>
                </a:solidFill>
                <a:latin typeface="Arial" charset="0"/>
              </a:defRPr>
            </a:lvl1pPr>
            <a:lvl2pPr marL="742950" indent="-285750">
              <a:spcBef>
                <a:spcPct val="20000"/>
              </a:spcBef>
              <a:buClr>
                <a:srgbClr val="FF6600"/>
              </a:buClr>
              <a:buChar char="–"/>
              <a:defRPr sz="2200">
                <a:solidFill>
                  <a:schemeClr val="tx1"/>
                </a:solidFill>
                <a:latin typeface="Arial" charset="0"/>
              </a:defRPr>
            </a:lvl2pPr>
            <a:lvl3pPr marL="1143000" indent="-228600">
              <a:spcBef>
                <a:spcPct val="20000"/>
              </a:spcBef>
              <a:buClr>
                <a:srgbClr val="FF6600"/>
              </a:buClr>
              <a:buChar char="•"/>
              <a:defRPr sz="2200">
                <a:solidFill>
                  <a:schemeClr val="tx1"/>
                </a:solidFill>
                <a:latin typeface="Arial" charset="0"/>
              </a:defRPr>
            </a:lvl3pPr>
            <a:lvl4pPr marL="1600200" indent="-228600">
              <a:spcBef>
                <a:spcPct val="20000"/>
              </a:spcBef>
              <a:buClr>
                <a:srgbClr val="FF6600"/>
              </a:buClr>
              <a:buChar char="–"/>
              <a:defRPr sz="2200">
                <a:solidFill>
                  <a:schemeClr val="tx1"/>
                </a:solidFill>
                <a:latin typeface="Arial" charset="0"/>
              </a:defRPr>
            </a:lvl4pPr>
            <a:lvl5pPr marL="2057400" indent="-228600">
              <a:spcBef>
                <a:spcPct val="20000"/>
              </a:spcBef>
              <a:buClr>
                <a:srgbClr val="FF6600"/>
              </a:buClr>
              <a:buChar char="•"/>
              <a:defRPr sz="2200">
                <a:solidFill>
                  <a:schemeClr val="tx1"/>
                </a:solidFill>
                <a:latin typeface="Arial" charset="0"/>
              </a:defRPr>
            </a:lvl5pPr>
            <a:lvl6pPr marL="2514600" indent="-228600" eaLnBrk="0" fontAlgn="base" hangingPunct="0">
              <a:spcBef>
                <a:spcPct val="20000"/>
              </a:spcBef>
              <a:spcAft>
                <a:spcPct val="0"/>
              </a:spcAft>
              <a:buClr>
                <a:srgbClr val="FF6600"/>
              </a:buClr>
              <a:buChar char="•"/>
              <a:defRPr sz="2200">
                <a:solidFill>
                  <a:schemeClr val="tx1"/>
                </a:solidFill>
                <a:latin typeface="Arial" charset="0"/>
              </a:defRPr>
            </a:lvl6pPr>
            <a:lvl7pPr marL="2971800" indent="-228600" eaLnBrk="0" fontAlgn="base" hangingPunct="0">
              <a:spcBef>
                <a:spcPct val="20000"/>
              </a:spcBef>
              <a:spcAft>
                <a:spcPct val="0"/>
              </a:spcAft>
              <a:buClr>
                <a:srgbClr val="FF6600"/>
              </a:buClr>
              <a:buChar char="•"/>
              <a:defRPr sz="2200">
                <a:solidFill>
                  <a:schemeClr val="tx1"/>
                </a:solidFill>
                <a:latin typeface="Arial" charset="0"/>
              </a:defRPr>
            </a:lvl7pPr>
            <a:lvl8pPr marL="3429000" indent="-228600" eaLnBrk="0" fontAlgn="base" hangingPunct="0">
              <a:spcBef>
                <a:spcPct val="20000"/>
              </a:spcBef>
              <a:spcAft>
                <a:spcPct val="0"/>
              </a:spcAft>
              <a:buClr>
                <a:srgbClr val="FF6600"/>
              </a:buClr>
              <a:buChar char="•"/>
              <a:defRPr sz="2200">
                <a:solidFill>
                  <a:schemeClr val="tx1"/>
                </a:solidFill>
                <a:latin typeface="Arial" charset="0"/>
              </a:defRPr>
            </a:lvl8pPr>
            <a:lvl9pPr marL="3886200" indent="-228600" eaLnBrk="0" fontAlgn="base" hangingPunct="0">
              <a:spcBef>
                <a:spcPct val="20000"/>
              </a:spcBef>
              <a:spcAft>
                <a:spcPct val="0"/>
              </a:spcAft>
              <a:buClr>
                <a:srgbClr val="FF6600"/>
              </a:buClr>
              <a:buChar char="•"/>
              <a:defRPr sz="2200">
                <a:solidFill>
                  <a:schemeClr val="tx1"/>
                </a:solidFill>
                <a:latin typeface="Arial" charset="0"/>
              </a:defRPr>
            </a:lvl9pPr>
          </a:lstStyle>
          <a:p>
            <a:pPr algn="r" eaLnBrk="1" hangingPunct="1">
              <a:spcBef>
                <a:spcPct val="50000"/>
              </a:spcBef>
              <a:buClrTx/>
              <a:buSzTx/>
              <a:buFontTx/>
              <a:buNone/>
            </a:pPr>
            <a:r>
              <a:rPr lang="en-GB" altLang="en-US" sz="1400" b="1" i="1"/>
              <a:t>SUPPLIER APPROACH</a:t>
            </a:r>
            <a:endParaRPr lang="en-US" altLang="en-US" sz="1400" b="1" i="1"/>
          </a:p>
        </p:txBody>
      </p:sp>
      <p:sp>
        <p:nvSpPr>
          <p:cNvPr id="56406" name="Text Box 126"/>
          <p:cNvSpPr txBox="1">
            <a:spLocks noChangeArrowheads="1"/>
          </p:cNvSpPr>
          <p:nvPr/>
        </p:nvSpPr>
        <p:spPr bwMode="auto">
          <a:xfrm>
            <a:off x="6732588" y="1209675"/>
            <a:ext cx="20161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6600"/>
              </a:buClr>
              <a:buSzPct val="60000"/>
              <a:buFont typeface="Monotype Sorts" pitchFamily="2" charset="2"/>
              <a:buChar char="l"/>
              <a:defRPr sz="2400">
                <a:solidFill>
                  <a:schemeClr val="tx1"/>
                </a:solidFill>
                <a:latin typeface="Arial" charset="0"/>
              </a:defRPr>
            </a:lvl1pPr>
            <a:lvl2pPr marL="742950" indent="-285750">
              <a:spcBef>
                <a:spcPct val="20000"/>
              </a:spcBef>
              <a:buClr>
                <a:srgbClr val="FF6600"/>
              </a:buClr>
              <a:buChar char="–"/>
              <a:defRPr sz="2200">
                <a:solidFill>
                  <a:schemeClr val="tx1"/>
                </a:solidFill>
                <a:latin typeface="Arial" charset="0"/>
              </a:defRPr>
            </a:lvl2pPr>
            <a:lvl3pPr marL="1143000" indent="-228600">
              <a:spcBef>
                <a:spcPct val="20000"/>
              </a:spcBef>
              <a:buClr>
                <a:srgbClr val="FF6600"/>
              </a:buClr>
              <a:buChar char="•"/>
              <a:defRPr sz="2200">
                <a:solidFill>
                  <a:schemeClr val="tx1"/>
                </a:solidFill>
                <a:latin typeface="Arial" charset="0"/>
              </a:defRPr>
            </a:lvl3pPr>
            <a:lvl4pPr marL="1600200" indent="-228600">
              <a:spcBef>
                <a:spcPct val="20000"/>
              </a:spcBef>
              <a:buClr>
                <a:srgbClr val="FF6600"/>
              </a:buClr>
              <a:buChar char="–"/>
              <a:defRPr sz="2200">
                <a:solidFill>
                  <a:schemeClr val="tx1"/>
                </a:solidFill>
                <a:latin typeface="Arial" charset="0"/>
              </a:defRPr>
            </a:lvl4pPr>
            <a:lvl5pPr marL="2057400" indent="-228600">
              <a:spcBef>
                <a:spcPct val="20000"/>
              </a:spcBef>
              <a:buClr>
                <a:srgbClr val="FF6600"/>
              </a:buClr>
              <a:buChar char="•"/>
              <a:defRPr sz="2200">
                <a:solidFill>
                  <a:schemeClr val="tx1"/>
                </a:solidFill>
                <a:latin typeface="Arial" charset="0"/>
              </a:defRPr>
            </a:lvl5pPr>
            <a:lvl6pPr marL="2514600" indent="-228600" eaLnBrk="0" fontAlgn="base" hangingPunct="0">
              <a:spcBef>
                <a:spcPct val="20000"/>
              </a:spcBef>
              <a:spcAft>
                <a:spcPct val="0"/>
              </a:spcAft>
              <a:buClr>
                <a:srgbClr val="FF6600"/>
              </a:buClr>
              <a:buChar char="•"/>
              <a:defRPr sz="2200">
                <a:solidFill>
                  <a:schemeClr val="tx1"/>
                </a:solidFill>
                <a:latin typeface="Arial" charset="0"/>
              </a:defRPr>
            </a:lvl6pPr>
            <a:lvl7pPr marL="2971800" indent="-228600" eaLnBrk="0" fontAlgn="base" hangingPunct="0">
              <a:spcBef>
                <a:spcPct val="20000"/>
              </a:spcBef>
              <a:spcAft>
                <a:spcPct val="0"/>
              </a:spcAft>
              <a:buClr>
                <a:srgbClr val="FF6600"/>
              </a:buClr>
              <a:buChar char="•"/>
              <a:defRPr sz="2200">
                <a:solidFill>
                  <a:schemeClr val="tx1"/>
                </a:solidFill>
                <a:latin typeface="Arial" charset="0"/>
              </a:defRPr>
            </a:lvl7pPr>
            <a:lvl8pPr marL="3429000" indent="-228600" eaLnBrk="0" fontAlgn="base" hangingPunct="0">
              <a:spcBef>
                <a:spcPct val="20000"/>
              </a:spcBef>
              <a:spcAft>
                <a:spcPct val="0"/>
              </a:spcAft>
              <a:buClr>
                <a:srgbClr val="FF6600"/>
              </a:buClr>
              <a:buChar char="•"/>
              <a:defRPr sz="2200">
                <a:solidFill>
                  <a:schemeClr val="tx1"/>
                </a:solidFill>
                <a:latin typeface="Arial" charset="0"/>
              </a:defRPr>
            </a:lvl8pPr>
            <a:lvl9pPr marL="3886200" indent="-228600" eaLnBrk="0" fontAlgn="base" hangingPunct="0">
              <a:spcBef>
                <a:spcPct val="20000"/>
              </a:spcBef>
              <a:spcAft>
                <a:spcPct val="0"/>
              </a:spcAft>
              <a:buClr>
                <a:srgbClr val="FF6600"/>
              </a:buClr>
              <a:buChar char="•"/>
              <a:defRPr sz="2200">
                <a:solidFill>
                  <a:schemeClr val="tx1"/>
                </a:solidFill>
                <a:latin typeface="Arial" charset="0"/>
              </a:defRPr>
            </a:lvl9pPr>
          </a:lstStyle>
          <a:p>
            <a:pPr eaLnBrk="1" hangingPunct="1">
              <a:spcBef>
                <a:spcPct val="50000"/>
              </a:spcBef>
              <a:buClrTx/>
              <a:buSzTx/>
              <a:buFontTx/>
              <a:buNone/>
            </a:pPr>
            <a:r>
              <a:rPr lang="en-GB" altLang="en-US" sz="1200"/>
              <a:t>Customer Interaction</a:t>
            </a:r>
            <a:endParaRPr lang="en-US" altLang="en-US" sz="1200"/>
          </a:p>
        </p:txBody>
      </p:sp>
      <p:sp>
        <p:nvSpPr>
          <p:cNvPr id="56407" name="Text Box 127"/>
          <p:cNvSpPr txBox="1">
            <a:spLocks noChangeArrowheads="1"/>
          </p:cNvSpPr>
          <p:nvPr/>
        </p:nvSpPr>
        <p:spPr bwMode="auto">
          <a:xfrm>
            <a:off x="7524750" y="3082925"/>
            <a:ext cx="1835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6600"/>
              </a:buClr>
              <a:buSzPct val="60000"/>
              <a:buFont typeface="Monotype Sorts" pitchFamily="2" charset="2"/>
              <a:buChar char="l"/>
              <a:defRPr sz="2400">
                <a:solidFill>
                  <a:schemeClr val="tx1"/>
                </a:solidFill>
                <a:latin typeface="Arial" charset="0"/>
              </a:defRPr>
            </a:lvl1pPr>
            <a:lvl2pPr marL="742950" indent="-285750">
              <a:spcBef>
                <a:spcPct val="20000"/>
              </a:spcBef>
              <a:buClr>
                <a:srgbClr val="FF6600"/>
              </a:buClr>
              <a:buChar char="–"/>
              <a:defRPr sz="2200">
                <a:solidFill>
                  <a:schemeClr val="tx1"/>
                </a:solidFill>
                <a:latin typeface="Arial" charset="0"/>
              </a:defRPr>
            </a:lvl2pPr>
            <a:lvl3pPr marL="1143000" indent="-228600">
              <a:spcBef>
                <a:spcPct val="20000"/>
              </a:spcBef>
              <a:buClr>
                <a:srgbClr val="FF6600"/>
              </a:buClr>
              <a:buChar char="•"/>
              <a:defRPr sz="2200">
                <a:solidFill>
                  <a:schemeClr val="tx1"/>
                </a:solidFill>
                <a:latin typeface="Arial" charset="0"/>
              </a:defRPr>
            </a:lvl3pPr>
            <a:lvl4pPr marL="1600200" indent="-228600">
              <a:spcBef>
                <a:spcPct val="20000"/>
              </a:spcBef>
              <a:buClr>
                <a:srgbClr val="FF6600"/>
              </a:buClr>
              <a:buChar char="–"/>
              <a:defRPr sz="2200">
                <a:solidFill>
                  <a:schemeClr val="tx1"/>
                </a:solidFill>
                <a:latin typeface="Arial" charset="0"/>
              </a:defRPr>
            </a:lvl4pPr>
            <a:lvl5pPr marL="2057400" indent="-228600">
              <a:spcBef>
                <a:spcPct val="20000"/>
              </a:spcBef>
              <a:buClr>
                <a:srgbClr val="FF6600"/>
              </a:buClr>
              <a:buChar char="•"/>
              <a:defRPr sz="2200">
                <a:solidFill>
                  <a:schemeClr val="tx1"/>
                </a:solidFill>
                <a:latin typeface="Arial" charset="0"/>
              </a:defRPr>
            </a:lvl5pPr>
            <a:lvl6pPr marL="2514600" indent="-228600" eaLnBrk="0" fontAlgn="base" hangingPunct="0">
              <a:spcBef>
                <a:spcPct val="20000"/>
              </a:spcBef>
              <a:spcAft>
                <a:spcPct val="0"/>
              </a:spcAft>
              <a:buClr>
                <a:srgbClr val="FF6600"/>
              </a:buClr>
              <a:buChar char="•"/>
              <a:defRPr sz="2200">
                <a:solidFill>
                  <a:schemeClr val="tx1"/>
                </a:solidFill>
                <a:latin typeface="Arial" charset="0"/>
              </a:defRPr>
            </a:lvl6pPr>
            <a:lvl7pPr marL="2971800" indent="-228600" eaLnBrk="0" fontAlgn="base" hangingPunct="0">
              <a:spcBef>
                <a:spcPct val="20000"/>
              </a:spcBef>
              <a:spcAft>
                <a:spcPct val="0"/>
              </a:spcAft>
              <a:buClr>
                <a:srgbClr val="FF6600"/>
              </a:buClr>
              <a:buChar char="•"/>
              <a:defRPr sz="2200">
                <a:solidFill>
                  <a:schemeClr val="tx1"/>
                </a:solidFill>
                <a:latin typeface="Arial" charset="0"/>
              </a:defRPr>
            </a:lvl7pPr>
            <a:lvl8pPr marL="3429000" indent="-228600" eaLnBrk="0" fontAlgn="base" hangingPunct="0">
              <a:spcBef>
                <a:spcPct val="20000"/>
              </a:spcBef>
              <a:spcAft>
                <a:spcPct val="0"/>
              </a:spcAft>
              <a:buClr>
                <a:srgbClr val="FF6600"/>
              </a:buClr>
              <a:buChar char="•"/>
              <a:defRPr sz="2200">
                <a:solidFill>
                  <a:schemeClr val="tx1"/>
                </a:solidFill>
                <a:latin typeface="Arial" charset="0"/>
              </a:defRPr>
            </a:lvl8pPr>
            <a:lvl9pPr marL="3886200" indent="-228600" eaLnBrk="0" fontAlgn="base" hangingPunct="0">
              <a:spcBef>
                <a:spcPct val="20000"/>
              </a:spcBef>
              <a:spcAft>
                <a:spcPct val="0"/>
              </a:spcAft>
              <a:buClr>
                <a:srgbClr val="FF6600"/>
              </a:buClr>
              <a:buChar char="•"/>
              <a:defRPr sz="2200">
                <a:solidFill>
                  <a:schemeClr val="tx1"/>
                </a:solidFill>
                <a:latin typeface="Arial" charset="0"/>
              </a:defRPr>
            </a:lvl9pPr>
          </a:lstStyle>
          <a:p>
            <a:pPr eaLnBrk="1" hangingPunct="1">
              <a:spcBef>
                <a:spcPct val="50000"/>
              </a:spcBef>
              <a:buClrTx/>
              <a:buSzTx/>
              <a:buFontTx/>
              <a:buNone/>
            </a:pPr>
            <a:r>
              <a:rPr lang="en-GB" altLang="en-US" sz="1200"/>
              <a:t>Customisation in Offer</a:t>
            </a:r>
            <a:endParaRPr lang="en-US" altLang="en-US" sz="1200"/>
          </a:p>
        </p:txBody>
      </p:sp>
      <p:sp>
        <p:nvSpPr>
          <p:cNvPr id="56408" name="Text Box 128"/>
          <p:cNvSpPr txBox="1">
            <a:spLocks noChangeArrowheads="1"/>
          </p:cNvSpPr>
          <p:nvPr/>
        </p:nvSpPr>
        <p:spPr bwMode="auto">
          <a:xfrm>
            <a:off x="7019925" y="4868863"/>
            <a:ext cx="1835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6600"/>
              </a:buClr>
              <a:buSzPct val="60000"/>
              <a:buFont typeface="Monotype Sorts" pitchFamily="2" charset="2"/>
              <a:buChar char="l"/>
              <a:defRPr sz="2400">
                <a:solidFill>
                  <a:schemeClr val="tx1"/>
                </a:solidFill>
                <a:latin typeface="Arial" charset="0"/>
              </a:defRPr>
            </a:lvl1pPr>
            <a:lvl2pPr marL="742950" indent="-285750">
              <a:spcBef>
                <a:spcPct val="20000"/>
              </a:spcBef>
              <a:buClr>
                <a:srgbClr val="FF6600"/>
              </a:buClr>
              <a:buChar char="–"/>
              <a:defRPr sz="2200">
                <a:solidFill>
                  <a:schemeClr val="tx1"/>
                </a:solidFill>
                <a:latin typeface="Arial" charset="0"/>
              </a:defRPr>
            </a:lvl2pPr>
            <a:lvl3pPr marL="1143000" indent="-228600">
              <a:spcBef>
                <a:spcPct val="20000"/>
              </a:spcBef>
              <a:buClr>
                <a:srgbClr val="FF6600"/>
              </a:buClr>
              <a:buChar char="•"/>
              <a:defRPr sz="2200">
                <a:solidFill>
                  <a:schemeClr val="tx1"/>
                </a:solidFill>
                <a:latin typeface="Arial" charset="0"/>
              </a:defRPr>
            </a:lvl3pPr>
            <a:lvl4pPr marL="1600200" indent="-228600">
              <a:spcBef>
                <a:spcPct val="20000"/>
              </a:spcBef>
              <a:buClr>
                <a:srgbClr val="FF6600"/>
              </a:buClr>
              <a:buChar char="–"/>
              <a:defRPr sz="2200">
                <a:solidFill>
                  <a:schemeClr val="tx1"/>
                </a:solidFill>
                <a:latin typeface="Arial" charset="0"/>
              </a:defRPr>
            </a:lvl4pPr>
            <a:lvl5pPr marL="2057400" indent="-228600">
              <a:spcBef>
                <a:spcPct val="20000"/>
              </a:spcBef>
              <a:buClr>
                <a:srgbClr val="FF6600"/>
              </a:buClr>
              <a:buChar char="•"/>
              <a:defRPr sz="2200">
                <a:solidFill>
                  <a:schemeClr val="tx1"/>
                </a:solidFill>
                <a:latin typeface="Arial" charset="0"/>
              </a:defRPr>
            </a:lvl5pPr>
            <a:lvl6pPr marL="2514600" indent="-228600" eaLnBrk="0" fontAlgn="base" hangingPunct="0">
              <a:spcBef>
                <a:spcPct val="20000"/>
              </a:spcBef>
              <a:spcAft>
                <a:spcPct val="0"/>
              </a:spcAft>
              <a:buClr>
                <a:srgbClr val="FF6600"/>
              </a:buClr>
              <a:buChar char="•"/>
              <a:defRPr sz="2200">
                <a:solidFill>
                  <a:schemeClr val="tx1"/>
                </a:solidFill>
                <a:latin typeface="Arial" charset="0"/>
              </a:defRPr>
            </a:lvl6pPr>
            <a:lvl7pPr marL="2971800" indent="-228600" eaLnBrk="0" fontAlgn="base" hangingPunct="0">
              <a:spcBef>
                <a:spcPct val="20000"/>
              </a:spcBef>
              <a:spcAft>
                <a:spcPct val="0"/>
              </a:spcAft>
              <a:buClr>
                <a:srgbClr val="FF6600"/>
              </a:buClr>
              <a:buChar char="•"/>
              <a:defRPr sz="2200">
                <a:solidFill>
                  <a:schemeClr val="tx1"/>
                </a:solidFill>
                <a:latin typeface="Arial" charset="0"/>
              </a:defRPr>
            </a:lvl7pPr>
            <a:lvl8pPr marL="3429000" indent="-228600" eaLnBrk="0" fontAlgn="base" hangingPunct="0">
              <a:spcBef>
                <a:spcPct val="20000"/>
              </a:spcBef>
              <a:spcAft>
                <a:spcPct val="0"/>
              </a:spcAft>
              <a:buClr>
                <a:srgbClr val="FF6600"/>
              </a:buClr>
              <a:buChar char="•"/>
              <a:defRPr sz="2200">
                <a:solidFill>
                  <a:schemeClr val="tx1"/>
                </a:solidFill>
                <a:latin typeface="Arial" charset="0"/>
              </a:defRPr>
            </a:lvl8pPr>
            <a:lvl9pPr marL="3886200" indent="-228600" eaLnBrk="0" fontAlgn="base" hangingPunct="0">
              <a:spcBef>
                <a:spcPct val="20000"/>
              </a:spcBef>
              <a:spcAft>
                <a:spcPct val="0"/>
              </a:spcAft>
              <a:buClr>
                <a:srgbClr val="FF6600"/>
              </a:buClr>
              <a:buChar char="•"/>
              <a:defRPr sz="2200">
                <a:solidFill>
                  <a:schemeClr val="tx1"/>
                </a:solidFill>
                <a:latin typeface="Arial" charset="0"/>
              </a:defRPr>
            </a:lvl9pPr>
          </a:lstStyle>
          <a:p>
            <a:pPr eaLnBrk="1" hangingPunct="1">
              <a:spcBef>
                <a:spcPct val="50000"/>
              </a:spcBef>
              <a:buClrTx/>
              <a:buSzTx/>
              <a:buFontTx/>
              <a:buNone/>
            </a:pPr>
            <a:r>
              <a:rPr lang="en-GB" altLang="en-US" sz="1200"/>
              <a:t>Competitive Position</a:t>
            </a:r>
            <a:endParaRPr lang="en-US" altLang="en-US" sz="1200"/>
          </a:p>
        </p:txBody>
      </p:sp>
      <p:sp>
        <p:nvSpPr>
          <p:cNvPr id="56409" name="Text Box 129"/>
          <p:cNvSpPr txBox="1">
            <a:spLocks noChangeArrowheads="1"/>
          </p:cNvSpPr>
          <p:nvPr/>
        </p:nvSpPr>
        <p:spPr bwMode="auto">
          <a:xfrm>
            <a:off x="3779838" y="5962650"/>
            <a:ext cx="21605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6600"/>
              </a:buClr>
              <a:buSzPct val="60000"/>
              <a:buFont typeface="Monotype Sorts" pitchFamily="2" charset="2"/>
              <a:buChar char="l"/>
              <a:defRPr sz="2400">
                <a:solidFill>
                  <a:schemeClr val="tx1"/>
                </a:solidFill>
                <a:latin typeface="Arial" charset="0"/>
              </a:defRPr>
            </a:lvl1pPr>
            <a:lvl2pPr marL="742950" indent="-285750">
              <a:spcBef>
                <a:spcPct val="20000"/>
              </a:spcBef>
              <a:buClr>
                <a:srgbClr val="FF6600"/>
              </a:buClr>
              <a:buChar char="–"/>
              <a:defRPr sz="2200">
                <a:solidFill>
                  <a:schemeClr val="tx1"/>
                </a:solidFill>
                <a:latin typeface="Arial" charset="0"/>
              </a:defRPr>
            </a:lvl2pPr>
            <a:lvl3pPr marL="1143000" indent="-228600">
              <a:spcBef>
                <a:spcPct val="20000"/>
              </a:spcBef>
              <a:buClr>
                <a:srgbClr val="FF6600"/>
              </a:buClr>
              <a:buChar char="•"/>
              <a:defRPr sz="2200">
                <a:solidFill>
                  <a:schemeClr val="tx1"/>
                </a:solidFill>
                <a:latin typeface="Arial" charset="0"/>
              </a:defRPr>
            </a:lvl3pPr>
            <a:lvl4pPr marL="1600200" indent="-228600">
              <a:spcBef>
                <a:spcPct val="20000"/>
              </a:spcBef>
              <a:buClr>
                <a:srgbClr val="FF6600"/>
              </a:buClr>
              <a:buChar char="–"/>
              <a:defRPr sz="2200">
                <a:solidFill>
                  <a:schemeClr val="tx1"/>
                </a:solidFill>
                <a:latin typeface="Arial" charset="0"/>
              </a:defRPr>
            </a:lvl4pPr>
            <a:lvl5pPr marL="2057400" indent="-228600">
              <a:spcBef>
                <a:spcPct val="20000"/>
              </a:spcBef>
              <a:buClr>
                <a:srgbClr val="FF6600"/>
              </a:buClr>
              <a:buChar char="•"/>
              <a:defRPr sz="2200">
                <a:solidFill>
                  <a:schemeClr val="tx1"/>
                </a:solidFill>
                <a:latin typeface="Arial" charset="0"/>
              </a:defRPr>
            </a:lvl5pPr>
            <a:lvl6pPr marL="2514600" indent="-228600" eaLnBrk="0" fontAlgn="base" hangingPunct="0">
              <a:spcBef>
                <a:spcPct val="20000"/>
              </a:spcBef>
              <a:spcAft>
                <a:spcPct val="0"/>
              </a:spcAft>
              <a:buClr>
                <a:srgbClr val="FF6600"/>
              </a:buClr>
              <a:buChar char="•"/>
              <a:defRPr sz="2200">
                <a:solidFill>
                  <a:schemeClr val="tx1"/>
                </a:solidFill>
                <a:latin typeface="Arial" charset="0"/>
              </a:defRPr>
            </a:lvl6pPr>
            <a:lvl7pPr marL="2971800" indent="-228600" eaLnBrk="0" fontAlgn="base" hangingPunct="0">
              <a:spcBef>
                <a:spcPct val="20000"/>
              </a:spcBef>
              <a:spcAft>
                <a:spcPct val="0"/>
              </a:spcAft>
              <a:buClr>
                <a:srgbClr val="FF6600"/>
              </a:buClr>
              <a:buChar char="•"/>
              <a:defRPr sz="2200">
                <a:solidFill>
                  <a:schemeClr val="tx1"/>
                </a:solidFill>
                <a:latin typeface="Arial" charset="0"/>
              </a:defRPr>
            </a:lvl7pPr>
            <a:lvl8pPr marL="3429000" indent="-228600" eaLnBrk="0" fontAlgn="base" hangingPunct="0">
              <a:spcBef>
                <a:spcPct val="20000"/>
              </a:spcBef>
              <a:spcAft>
                <a:spcPct val="0"/>
              </a:spcAft>
              <a:buClr>
                <a:srgbClr val="FF6600"/>
              </a:buClr>
              <a:buChar char="•"/>
              <a:defRPr sz="2200">
                <a:solidFill>
                  <a:schemeClr val="tx1"/>
                </a:solidFill>
                <a:latin typeface="Arial" charset="0"/>
              </a:defRPr>
            </a:lvl8pPr>
            <a:lvl9pPr marL="3886200" indent="-228600" eaLnBrk="0" fontAlgn="base" hangingPunct="0">
              <a:spcBef>
                <a:spcPct val="20000"/>
              </a:spcBef>
              <a:spcAft>
                <a:spcPct val="0"/>
              </a:spcAft>
              <a:buClr>
                <a:srgbClr val="FF6600"/>
              </a:buClr>
              <a:buChar char="•"/>
              <a:defRPr sz="2200">
                <a:solidFill>
                  <a:schemeClr val="tx1"/>
                </a:solidFill>
                <a:latin typeface="Arial" charset="0"/>
              </a:defRPr>
            </a:lvl9pPr>
          </a:lstStyle>
          <a:p>
            <a:pPr eaLnBrk="1" hangingPunct="1">
              <a:spcBef>
                <a:spcPct val="50000"/>
              </a:spcBef>
              <a:buClrTx/>
              <a:buSzTx/>
              <a:buFontTx/>
              <a:buNone/>
            </a:pPr>
            <a:r>
              <a:rPr lang="en-GB" altLang="en-US" sz="1200"/>
              <a:t>Customer’s Value Perception</a:t>
            </a:r>
            <a:endParaRPr lang="en-US" altLang="en-US" sz="1200"/>
          </a:p>
        </p:txBody>
      </p:sp>
      <p:sp>
        <p:nvSpPr>
          <p:cNvPr id="56410" name="Text Box 130"/>
          <p:cNvSpPr txBox="1">
            <a:spLocks noChangeArrowheads="1"/>
          </p:cNvSpPr>
          <p:nvPr/>
        </p:nvSpPr>
        <p:spPr bwMode="auto">
          <a:xfrm>
            <a:off x="0" y="4797425"/>
            <a:ext cx="26273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6600"/>
              </a:buClr>
              <a:buSzPct val="60000"/>
              <a:buFont typeface="Monotype Sorts" pitchFamily="2" charset="2"/>
              <a:buChar char="l"/>
              <a:defRPr sz="2400">
                <a:solidFill>
                  <a:schemeClr val="tx1"/>
                </a:solidFill>
                <a:latin typeface="Arial" charset="0"/>
              </a:defRPr>
            </a:lvl1pPr>
            <a:lvl2pPr marL="742950" indent="-285750">
              <a:spcBef>
                <a:spcPct val="20000"/>
              </a:spcBef>
              <a:buClr>
                <a:srgbClr val="FF6600"/>
              </a:buClr>
              <a:buChar char="–"/>
              <a:defRPr sz="2200">
                <a:solidFill>
                  <a:schemeClr val="tx1"/>
                </a:solidFill>
                <a:latin typeface="Arial" charset="0"/>
              </a:defRPr>
            </a:lvl2pPr>
            <a:lvl3pPr marL="1143000" indent="-228600">
              <a:spcBef>
                <a:spcPct val="20000"/>
              </a:spcBef>
              <a:buClr>
                <a:srgbClr val="FF6600"/>
              </a:buClr>
              <a:buChar char="•"/>
              <a:defRPr sz="2200">
                <a:solidFill>
                  <a:schemeClr val="tx1"/>
                </a:solidFill>
                <a:latin typeface="Arial" charset="0"/>
              </a:defRPr>
            </a:lvl3pPr>
            <a:lvl4pPr marL="1600200" indent="-228600">
              <a:spcBef>
                <a:spcPct val="20000"/>
              </a:spcBef>
              <a:buClr>
                <a:srgbClr val="FF6600"/>
              </a:buClr>
              <a:buChar char="–"/>
              <a:defRPr sz="2200">
                <a:solidFill>
                  <a:schemeClr val="tx1"/>
                </a:solidFill>
                <a:latin typeface="Arial" charset="0"/>
              </a:defRPr>
            </a:lvl4pPr>
            <a:lvl5pPr marL="2057400" indent="-228600">
              <a:spcBef>
                <a:spcPct val="20000"/>
              </a:spcBef>
              <a:buClr>
                <a:srgbClr val="FF6600"/>
              </a:buClr>
              <a:buChar char="•"/>
              <a:defRPr sz="2200">
                <a:solidFill>
                  <a:schemeClr val="tx1"/>
                </a:solidFill>
                <a:latin typeface="Arial" charset="0"/>
              </a:defRPr>
            </a:lvl5pPr>
            <a:lvl6pPr marL="2514600" indent="-228600" eaLnBrk="0" fontAlgn="base" hangingPunct="0">
              <a:spcBef>
                <a:spcPct val="20000"/>
              </a:spcBef>
              <a:spcAft>
                <a:spcPct val="0"/>
              </a:spcAft>
              <a:buClr>
                <a:srgbClr val="FF6600"/>
              </a:buClr>
              <a:buChar char="•"/>
              <a:defRPr sz="2200">
                <a:solidFill>
                  <a:schemeClr val="tx1"/>
                </a:solidFill>
                <a:latin typeface="Arial" charset="0"/>
              </a:defRPr>
            </a:lvl6pPr>
            <a:lvl7pPr marL="2971800" indent="-228600" eaLnBrk="0" fontAlgn="base" hangingPunct="0">
              <a:spcBef>
                <a:spcPct val="20000"/>
              </a:spcBef>
              <a:spcAft>
                <a:spcPct val="0"/>
              </a:spcAft>
              <a:buClr>
                <a:srgbClr val="FF6600"/>
              </a:buClr>
              <a:buChar char="•"/>
              <a:defRPr sz="2200">
                <a:solidFill>
                  <a:schemeClr val="tx1"/>
                </a:solidFill>
                <a:latin typeface="Arial" charset="0"/>
              </a:defRPr>
            </a:lvl7pPr>
            <a:lvl8pPr marL="3429000" indent="-228600" eaLnBrk="0" fontAlgn="base" hangingPunct="0">
              <a:spcBef>
                <a:spcPct val="20000"/>
              </a:spcBef>
              <a:spcAft>
                <a:spcPct val="0"/>
              </a:spcAft>
              <a:buClr>
                <a:srgbClr val="FF6600"/>
              </a:buClr>
              <a:buChar char="•"/>
              <a:defRPr sz="2200">
                <a:solidFill>
                  <a:schemeClr val="tx1"/>
                </a:solidFill>
                <a:latin typeface="Arial" charset="0"/>
              </a:defRPr>
            </a:lvl8pPr>
            <a:lvl9pPr marL="3886200" indent="-228600" eaLnBrk="0" fontAlgn="base" hangingPunct="0">
              <a:spcBef>
                <a:spcPct val="20000"/>
              </a:spcBef>
              <a:spcAft>
                <a:spcPct val="0"/>
              </a:spcAft>
              <a:buClr>
                <a:srgbClr val="FF6600"/>
              </a:buClr>
              <a:buChar char="•"/>
              <a:defRPr sz="2200">
                <a:solidFill>
                  <a:schemeClr val="tx1"/>
                </a:solidFill>
                <a:latin typeface="Arial" charset="0"/>
              </a:defRPr>
            </a:lvl9pPr>
          </a:lstStyle>
          <a:p>
            <a:pPr eaLnBrk="1" hangingPunct="1">
              <a:spcBef>
                <a:spcPct val="50000"/>
              </a:spcBef>
              <a:buClrTx/>
              <a:buSzTx/>
              <a:buFontTx/>
              <a:buNone/>
            </a:pPr>
            <a:r>
              <a:rPr lang="en-GB" altLang="en-US" sz="1200"/>
              <a:t>Understanding Customers Business</a:t>
            </a:r>
            <a:endParaRPr lang="en-US" altLang="en-US" sz="1200"/>
          </a:p>
        </p:txBody>
      </p:sp>
      <p:sp>
        <p:nvSpPr>
          <p:cNvPr id="56411" name="Text Box 131"/>
          <p:cNvSpPr txBox="1">
            <a:spLocks noChangeArrowheads="1"/>
          </p:cNvSpPr>
          <p:nvPr/>
        </p:nvSpPr>
        <p:spPr bwMode="auto">
          <a:xfrm>
            <a:off x="1008063" y="3068638"/>
            <a:ext cx="1403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6600"/>
              </a:buClr>
              <a:buSzPct val="60000"/>
              <a:buFont typeface="Monotype Sorts" pitchFamily="2" charset="2"/>
              <a:buChar char="l"/>
              <a:defRPr sz="2400">
                <a:solidFill>
                  <a:schemeClr val="tx1"/>
                </a:solidFill>
                <a:latin typeface="Arial" charset="0"/>
              </a:defRPr>
            </a:lvl1pPr>
            <a:lvl2pPr marL="742950" indent="-285750">
              <a:spcBef>
                <a:spcPct val="20000"/>
              </a:spcBef>
              <a:buClr>
                <a:srgbClr val="FF6600"/>
              </a:buClr>
              <a:buChar char="–"/>
              <a:defRPr sz="2200">
                <a:solidFill>
                  <a:schemeClr val="tx1"/>
                </a:solidFill>
                <a:latin typeface="Arial" charset="0"/>
              </a:defRPr>
            </a:lvl2pPr>
            <a:lvl3pPr marL="1143000" indent="-228600">
              <a:spcBef>
                <a:spcPct val="20000"/>
              </a:spcBef>
              <a:buClr>
                <a:srgbClr val="FF6600"/>
              </a:buClr>
              <a:buChar char="•"/>
              <a:defRPr sz="2200">
                <a:solidFill>
                  <a:schemeClr val="tx1"/>
                </a:solidFill>
                <a:latin typeface="Arial" charset="0"/>
              </a:defRPr>
            </a:lvl3pPr>
            <a:lvl4pPr marL="1600200" indent="-228600">
              <a:spcBef>
                <a:spcPct val="20000"/>
              </a:spcBef>
              <a:buClr>
                <a:srgbClr val="FF6600"/>
              </a:buClr>
              <a:buChar char="–"/>
              <a:defRPr sz="2200">
                <a:solidFill>
                  <a:schemeClr val="tx1"/>
                </a:solidFill>
                <a:latin typeface="Arial" charset="0"/>
              </a:defRPr>
            </a:lvl4pPr>
            <a:lvl5pPr marL="2057400" indent="-228600">
              <a:spcBef>
                <a:spcPct val="20000"/>
              </a:spcBef>
              <a:buClr>
                <a:srgbClr val="FF6600"/>
              </a:buClr>
              <a:buChar char="•"/>
              <a:defRPr sz="2200">
                <a:solidFill>
                  <a:schemeClr val="tx1"/>
                </a:solidFill>
                <a:latin typeface="Arial" charset="0"/>
              </a:defRPr>
            </a:lvl5pPr>
            <a:lvl6pPr marL="2514600" indent="-228600" eaLnBrk="0" fontAlgn="base" hangingPunct="0">
              <a:spcBef>
                <a:spcPct val="20000"/>
              </a:spcBef>
              <a:spcAft>
                <a:spcPct val="0"/>
              </a:spcAft>
              <a:buClr>
                <a:srgbClr val="FF6600"/>
              </a:buClr>
              <a:buChar char="•"/>
              <a:defRPr sz="2200">
                <a:solidFill>
                  <a:schemeClr val="tx1"/>
                </a:solidFill>
                <a:latin typeface="Arial" charset="0"/>
              </a:defRPr>
            </a:lvl6pPr>
            <a:lvl7pPr marL="2971800" indent="-228600" eaLnBrk="0" fontAlgn="base" hangingPunct="0">
              <a:spcBef>
                <a:spcPct val="20000"/>
              </a:spcBef>
              <a:spcAft>
                <a:spcPct val="0"/>
              </a:spcAft>
              <a:buClr>
                <a:srgbClr val="FF6600"/>
              </a:buClr>
              <a:buChar char="•"/>
              <a:defRPr sz="2200">
                <a:solidFill>
                  <a:schemeClr val="tx1"/>
                </a:solidFill>
                <a:latin typeface="Arial" charset="0"/>
              </a:defRPr>
            </a:lvl7pPr>
            <a:lvl8pPr marL="3429000" indent="-228600" eaLnBrk="0" fontAlgn="base" hangingPunct="0">
              <a:spcBef>
                <a:spcPct val="20000"/>
              </a:spcBef>
              <a:spcAft>
                <a:spcPct val="0"/>
              </a:spcAft>
              <a:buClr>
                <a:srgbClr val="FF6600"/>
              </a:buClr>
              <a:buChar char="•"/>
              <a:defRPr sz="2200">
                <a:solidFill>
                  <a:schemeClr val="tx1"/>
                </a:solidFill>
                <a:latin typeface="Arial" charset="0"/>
              </a:defRPr>
            </a:lvl8pPr>
            <a:lvl9pPr marL="3886200" indent="-228600" eaLnBrk="0" fontAlgn="base" hangingPunct="0">
              <a:spcBef>
                <a:spcPct val="20000"/>
              </a:spcBef>
              <a:spcAft>
                <a:spcPct val="0"/>
              </a:spcAft>
              <a:buClr>
                <a:srgbClr val="FF6600"/>
              </a:buClr>
              <a:buChar char="•"/>
              <a:defRPr sz="2200">
                <a:solidFill>
                  <a:schemeClr val="tx1"/>
                </a:solidFill>
                <a:latin typeface="Arial" charset="0"/>
              </a:defRPr>
            </a:lvl9pPr>
          </a:lstStyle>
          <a:p>
            <a:pPr eaLnBrk="1" hangingPunct="1">
              <a:spcBef>
                <a:spcPct val="50000"/>
              </a:spcBef>
              <a:buClrTx/>
              <a:buSzTx/>
              <a:buFontTx/>
              <a:buNone/>
            </a:pPr>
            <a:r>
              <a:rPr lang="en-GB" altLang="en-US" sz="1200"/>
              <a:t>Solution Selling</a:t>
            </a:r>
            <a:endParaRPr lang="en-US" altLang="en-US" sz="1200"/>
          </a:p>
        </p:txBody>
      </p:sp>
      <p:sp>
        <p:nvSpPr>
          <p:cNvPr id="56412" name="Text Box 132"/>
          <p:cNvSpPr txBox="1">
            <a:spLocks noChangeArrowheads="1"/>
          </p:cNvSpPr>
          <p:nvPr/>
        </p:nvSpPr>
        <p:spPr bwMode="auto">
          <a:xfrm>
            <a:off x="1081088" y="1341438"/>
            <a:ext cx="16192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6600"/>
              </a:buClr>
              <a:buSzPct val="60000"/>
              <a:buFont typeface="Monotype Sorts" pitchFamily="2" charset="2"/>
              <a:buChar char="l"/>
              <a:defRPr sz="2400">
                <a:solidFill>
                  <a:schemeClr val="tx1"/>
                </a:solidFill>
                <a:latin typeface="Arial" charset="0"/>
              </a:defRPr>
            </a:lvl1pPr>
            <a:lvl2pPr marL="742950" indent="-285750">
              <a:spcBef>
                <a:spcPct val="20000"/>
              </a:spcBef>
              <a:buClr>
                <a:srgbClr val="FF6600"/>
              </a:buClr>
              <a:buChar char="–"/>
              <a:defRPr sz="2200">
                <a:solidFill>
                  <a:schemeClr val="tx1"/>
                </a:solidFill>
                <a:latin typeface="Arial" charset="0"/>
              </a:defRPr>
            </a:lvl2pPr>
            <a:lvl3pPr marL="1143000" indent="-228600">
              <a:spcBef>
                <a:spcPct val="20000"/>
              </a:spcBef>
              <a:buClr>
                <a:srgbClr val="FF6600"/>
              </a:buClr>
              <a:buChar char="•"/>
              <a:defRPr sz="2200">
                <a:solidFill>
                  <a:schemeClr val="tx1"/>
                </a:solidFill>
                <a:latin typeface="Arial" charset="0"/>
              </a:defRPr>
            </a:lvl3pPr>
            <a:lvl4pPr marL="1600200" indent="-228600">
              <a:spcBef>
                <a:spcPct val="20000"/>
              </a:spcBef>
              <a:buClr>
                <a:srgbClr val="FF6600"/>
              </a:buClr>
              <a:buChar char="–"/>
              <a:defRPr sz="2200">
                <a:solidFill>
                  <a:schemeClr val="tx1"/>
                </a:solidFill>
                <a:latin typeface="Arial" charset="0"/>
              </a:defRPr>
            </a:lvl4pPr>
            <a:lvl5pPr marL="2057400" indent="-228600">
              <a:spcBef>
                <a:spcPct val="20000"/>
              </a:spcBef>
              <a:buClr>
                <a:srgbClr val="FF6600"/>
              </a:buClr>
              <a:buChar char="•"/>
              <a:defRPr sz="2200">
                <a:solidFill>
                  <a:schemeClr val="tx1"/>
                </a:solidFill>
                <a:latin typeface="Arial" charset="0"/>
              </a:defRPr>
            </a:lvl5pPr>
            <a:lvl6pPr marL="2514600" indent="-228600" eaLnBrk="0" fontAlgn="base" hangingPunct="0">
              <a:spcBef>
                <a:spcPct val="20000"/>
              </a:spcBef>
              <a:spcAft>
                <a:spcPct val="0"/>
              </a:spcAft>
              <a:buClr>
                <a:srgbClr val="FF6600"/>
              </a:buClr>
              <a:buChar char="•"/>
              <a:defRPr sz="2200">
                <a:solidFill>
                  <a:schemeClr val="tx1"/>
                </a:solidFill>
                <a:latin typeface="Arial" charset="0"/>
              </a:defRPr>
            </a:lvl6pPr>
            <a:lvl7pPr marL="2971800" indent="-228600" eaLnBrk="0" fontAlgn="base" hangingPunct="0">
              <a:spcBef>
                <a:spcPct val="20000"/>
              </a:spcBef>
              <a:spcAft>
                <a:spcPct val="0"/>
              </a:spcAft>
              <a:buClr>
                <a:srgbClr val="FF6600"/>
              </a:buClr>
              <a:buChar char="•"/>
              <a:defRPr sz="2200">
                <a:solidFill>
                  <a:schemeClr val="tx1"/>
                </a:solidFill>
                <a:latin typeface="Arial" charset="0"/>
              </a:defRPr>
            </a:lvl7pPr>
            <a:lvl8pPr marL="3429000" indent="-228600" eaLnBrk="0" fontAlgn="base" hangingPunct="0">
              <a:spcBef>
                <a:spcPct val="20000"/>
              </a:spcBef>
              <a:spcAft>
                <a:spcPct val="0"/>
              </a:spcAft>
              <a:buClr>
                <a:srgbClr val="FF6600"/>
              </a:buClr>
              <a:buChar char="•"/>
              <a:defRPr sz="2200">
                <a:solidFill>
                  <a:schemeClr val="tx1"/>
                </a:solidFill>
                <a:latin typeface="Arial" charset="0"/>
              </a:defRPr>
            </a:lvl8pPr>
            <a:lvl9pPr marL="3886200" indent="-228600" eaLnBrk="0" fontAlgn="base" hangingPunct="0">
              <a:spcBef>
                <a:spcPct val="20000"/>
              </a:spcBef>
              <a:spcAft>
                <a:spcPct val="0"/>
              </a:spcAft>
              <a:buClr>
                <a:srgbClr val="FF6600"/>
              </a:buClr>
              <a:buChar char="•"/>
              <a:defRPr sz="2200">
                <a:solidFill>
                  <a:schemeClr val="tx1"/>
                </a:solidFill>
                <a:latin typeface="Arial" charset="0"/>
              </a:defRPr>
            </a:lvl9pPr>
          </a:lstStyle>
          <a:p>
            <a:pPr algn="r" eaLnBrk="1" hangingPunct="1">
              <a:spcBef>
                <a:spcPct val="50000"/>
              </a:spcBef>
              <a:buClrTx/>
              <a:buSzTx/>
              <a:buFontTx/>
              <a:buNone/>
            </a:pPr>
            <a:r>
              <a:rPr lang="en-GB" altLang="en-US" sz="1200"/>
              <a:t>Penetration into KA</a:t>
            </a:r>
            <a:endParaRPr lang="en-US" altLang="en-US" sz="1200"/>
          </a:p>
        </p:txBody>
      </p:sp>
    </p:spTree>
    <p:extLst>
      <p:ext uri="{BB962C8B-B14F-4D97-AF65-F5344CB8AC3E}">
        <p14:creationId xmlns:p14="http://schemas.microsoft.com/office/powerpoint/2010/main" val="1414562425"/>
      </p:ext>
    </p:extLst>
  </p:cSld>
  <p:clrMapOvr>
    <a:masterClrMapping/>
  </p:clrMapOvr>
  <p:transition>
    <p:blinds dir="ver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normAutofit fontScale="90000"/>
          </a:bodyPr>
          <a:lstStyle/>
          <a:p>
            <a:r>
              <a:rPr lang="en-US" altLang="en-US" smtClean="0"/>
              <a:t>Developing key account professionals</a:t>
            </a:r>
          </a:p>
        </p:txBody>
      </p:sp>
      <p:sp>
        <p:nvSpPr>
          <p:cNvPr id="58371" name="Rectangle 3"/>
          <p:cNvSpPr>
            <a:spLocks noGrp="1" noChangeArrowheads="1"/>
          </p:cNvSpPr>
          <p:nvPr>
            <p:ph type="body" idx="1"/>
          </p:nvPr>
        </p:nvSpPr>
        <p:spPr>
          <a:xfrm>
            <a:off x="1193800" y="1778000"/>
            <a:ext cx="7772400" cy="4114800"/>
          </a:xfrm>
        </p:spPr>
        <p:txBody>
          <a:bodyPr/>
          <a:lstStyle/>
          <a:p>
            <a:pPr>
              <a:lnSpc>
                <a:spcPct val="160000"/>
              </a:lnSpc>
            </a:pPr>
            <a:r>
              <a:rPr lang="en-US" altLang="en-US" sz="2000" smtClean="0"/>
              <a:t>Commercial awareness</a:t>
            </a:r>
          </a:p>
          <a:p>
            <a:pPr>
              <a:lnSpc>
                <a:spcPct val="160000"/>
              </a:lnSpc>
            </a:pPr>
            <a:r>
              <a:rPr lang="en-US" altLang="en-US" sz="2000" smtClean="0"/>
              <a:t>Interpreting business performance</a:t>
            </a:r>
          </a:p>
          <a:p>
            <a:pPr>
              <a:lnSpc>
                <a:spcPct val="160000"/>
              </a:lnSpc>
            </a:pPr>
            <a:r>
              <a:rPr lang="en-US" altLang="en-US" sz="2000" smtClean="0"/>
              <a:t>Advanced marketing techniques</a:t>
            </a:r>
          </a:p>
          <a:p>
            <a:pPr>
              <a:lnSpc>
                <a:spcPct val="160000"/>
              </a:lnSpc>
            </a:pPr>
            <a:r>
              <a:rPr lang="en-US" altLang="en-US" sz="2000" smtClean="0"/>
              <a:t>Business planning/strategy</a:t>
            </a:r>
          </a:p>
          <a:p>
            <a:pPr>
              <a:lnSpc>
                <a:spcPct val="160000"/>
              </a:lnSpc>
            </a:pPr>
            <a:r>
              <a:rPr lang="en-US" altLang="en-US" sz="2000" smtClean="0"/>
              <a:t>Finance</a:t>
            </a:r>
          </a:p>
          <a:p>
            <a:pPr>
              <a:lnSpc>
                <a:spcPct val="160000"/>
              </a:lnSpc>
            </a:pPr>
            <a:r>
              <a:rPr lang="en-US" altLang="en-US" sz="2000" smtClean="0"/>
              <a:t>Project management</a:t>
            </a:r>
          </a:p>
          <a:p>
            <a:pPr>
              <a:lnSpc>
                <a:spcPct val="160000"/>
              </a:lnSpc>
            </a:pPr>
            <a:r>
              <a:rPr lang="en-US" altLang="en-US" sz="2000" smtClean="0"/>
              <a:t>Interpersonal skills</a:t>
            </a:r>
          </a:p>
        </p:txBody>
      </p:sp>
    </p:spTree>
    <p:extLst>
      <p:ext uri="{BB962C8B-B14F-4D97-AF65-F5344CB8AC3E}">
        <p14:creationId xmlns:p14="http://schemas.microsoft.com/office/powerpoint/2010/main" val="1923936473"/>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7" name="Rectangle 2"/>
          <p:cNvSpPr>
            <a:spLocks noGrp="1" noChangeArrowheads="1"/>
          </p:cNvSpPr>
          <p:nvPr>
            <p:ph type="title"/>
          </p:nvPr>
        </p:nvSpPr>
        <p:spPr/>
        <p:txBody>
          <a:bodyPr/>
          <a:lstStyle/>
          <a:p>
            <a:r>
              <a:rPr lang="en-GB" smtClean="0"/>
              <a:t>Appendix</a:t>
            </a:r>
            <a:endParaRPr lang="en-US" smtClean="0"/>
          </a:p>
        </p:txBody>
      </p:sp>
      <p:sp>
        <p:nvSpPr>
          <p:cNvPr id="679938" name="Rectangle 3"/>
          <p:cNvSpPr>
            <a:spLocks noGrp="1" noChangeArrowheads="1"/>
          </p:cNvSpPr>
          <p:nvPr>
            <p:ph idx="1"/>
          </p:nvPr>
        </p:nvSpPr>
        <p:spPr/>
        <p:txBody>
          <a:bodyPr/>
          <a:lstStyle/>
          <a:p>
            <a:endParaRPr lang="en-US" smtClean="0"/>
          </a:p>
        </p:txBody>
      </p:sp>
    </p:spTree>
  </p:cSld>
  <p:clrMapOvr>
    <a:masterClrMapping/>
  </p:clrMapOvr>
  <p:transition>
    <p:blinds dir="ver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92526" y="120422"/>
            <a:ext cx="6769100" cy="1143000"/>
          </a:xfrm>
        </p:spPr>
        <p:txBody>
          <a:bodyPr/>
          <a:lstStyle/>
          <a:p>
            <a:r>
              <a:rPr lang="en-GB" sz="3200" dirty="0" smtClean="0"/>
              <a:t>Marketing Plans 7e</a:t>
            </a:r>
          </a:p>
        </p:txBody>
      </p:sp>
      <p:pic>
        <p:nvPicPr>
          <p:cNvPr id="3075" name="Content Placeholder 3" descr="13_0470670169.jpg"/>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3203575" y="1557338"/>
            <a:ext cx="2743200" cy="3565525"/>
          </a:xfrm>
        </p:spPr>
      </p:pic>
      <p:pic>
        <p:nvPicPr>
          <p:cNvPr id="3076" name="Picture 4" descr="wiley_imp_clpr_k.tif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475" y="5589588"/>
            <a:ext cx="2232025"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2"/>
          <p:cNvSpPr txBox="1">
            <a:spLocks/>
          </p:cNvSpPr>
          <p:nvPr/>
        </p:nvSpPr>
        <p:spPr>
          <a:xfrm>
            <a:off x="8636000" y="6445250"/>
            <a:ext cx="444500" cy="365125"/>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baseline="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44BAFD0-F2D5-49B2-9B8A-FCB034903132}" type="slidenum">
              <a:rPr lang="en-US" sz="1200" smtClean="0"/>
              <a:pPr>
                <a:defRPr/>
              </a:pPr>
              <a:t>59</a:t>
            </a:fld>
            <a:endParaRPr lang="en-US" sz="1200" dirty="0"/>
          </a:p>
        </p:txBody>
      </p:sp>
    </p:spTree>
    <p:extLst>
      <p:ext uri="{BB962C8B-B14F-4D97-AF65-F5344CB8AC3E}">
        <p14:creationId xmlns:p14="http://schemas.microsoft.com/office/powerpoint/2010/main" val="2624531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1" name="Rectangle 2"/>
          <p:cNvSpPr>
            <a:spLocks noGrp="1" noChangeArrowheads="1"/>
          </p:cNvSpPr>
          <p:nvPr>
            <p:ph type="title"/>
          </p:nvPr>
        </p:nvSpPr>
        <p:spPr>
          <a:xfrm>
            <a:off x="711200" y="152400"/>
            <a:ext cx="7772400" cy="1143000"/>
          </a:xfrm>
        </p:spPr>
        <p:txBody>
          <a:bodyPr>
            <a:normAutofit fontScale="90000"/>
          </a:bodyPr>
          <a:lstStyle/>
          <a:p>
            <a:pPr algn="ctr"/>
            <a:r>
              <a:rPr lang="en-US" smtClean="0"/>
              <a:t/>
            </a:r>
            <a:br>
              <a:rPr lang="en-US" smtClean="0"/>
            </a:br>
            <a:r>
              <a:rPr lang="en-US" smtClean="0"/>
              <a:t>Inter Tech’s 5 year performance</a:t>
            </a:r>
          </a:p>
        </p:txBody>
      </p:sp>
      <p:sp>
        <p:nvSpPr>
          <p:cNvPr id="547842" name="Rectangle 3"/>
          <p:cNvSpPr>
            <a:spLocks noChangeArrowheads="1"/>
          </p:cNvSpPr>
          <p:nvPr/>
        </p:nvSpPr>
        <p:spPr bwMode="auto">
          <a:xfrm>
            <a:off x="269875" y="1776413"/>
            <a:ext cx="8643938" cy="4089400"/>
          </a:xfrm>
          <a:prstGeom prst="rect">
            <a:avLst/>
          </a:prstGeom>
          <a:solidFill>
            <a:schemeClr val="bg1"/>
          </a:solidFill>
          <a:ln w="25400">
            <a:solidFill>
              <a:schemeClr val="tx1"/>
            </a:solidFill>
            <a:miter lim="800000"/>
            <a:headEnd/>
            <a:tailEnd/>
          </a:ln>
        </p:spPr>
        <p:txBody>
          <a:bodyPr wrap="none" anchor="ctr"/>
          <a:lstStyle/>
          <a:p>
            <a:pPr eaLnBrk="0" hangingPunct="0"/>
            <a:endParaRPr lang="en-US"/>
          </a:p>
        </p:txBody>
      </p:sp>
      <p:grpSp>
        <p:nvGrpSpPr>
          <p:cNvPr id="547843" name="Group 4"/>
          <p:cNvGrpSpPr>
            <a:grpSpLocks/>
          </p:cNvGrpSpPr>
          <p:nvPr/>
        </p:nvGrpSpPr>
        <p:grpSpPr bwMode="auto">
          <a:xfrm>
            <a:off x="342900" y="2144713"/>
            <a:ext cx="8583613" cy="3352800"/>
            <a:chOff x="56" y="1486"/>
            <a:chExt cx="5711" cy="2112"/>
          </a:xfrm>
        </p:grpSpPr>
        <p:sp>
          <p:nvSpPr>
            <p:cNvPr id="547900" name="Line 5"/>
            <p:cNvSpPr>
              <a:spLocks noChangeShapeType="1"/>
            </p:cNvSpPr>
            <p:nvPr/>
          </p:nvSpPr>
          <p:spPr bwMode="auto">
            <a:xfrm>
              <a:off x="56" y="1486"/>
              <a:ext cx="5711"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547901" name="Line 6"/>
            <p:cNvSpPr>
              <a:spLocks noChangeShapeType="1"/>
            </p:cNvSpPr>
            <p:nvPr/>
          </p:nvSpPr>
          <p:spPr bwMode="auto">
            <a:xfrm>
              <a:off x="56" y="1918"/>
              <a:ext cx="5711"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47902" name="Line 7"/>
            <p:cNvSpPr>
              <a:spLocks noChangeShapeType="1"/>
            </p:cNvSpPr>
            <p:nvPr/>
          </p:nvSpPr>
          <p:spPr bwMode="auto">
            <a:xfrm>
              <a:off x="56" y="2686"/>
              <a:ext cx="5711"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47903" name="Line 8"/>
            <p:cNvSpPr>
              <a:spLocks noChangeShapeType="1"/>
            </p:cNvSpPr>
            <p:nvPr/>
          </p:nvSpPr>
          <p:spPr bwMode="auto">
            <a:xfrm>
              <a:off x="56" y="2926"/>
              <a:ext cx="5711"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47904" name="Line 9"/>
            <p:cNvSpPr>
              <a:spLocks noChangeShapeType="1"/>
            </p:cNvSpPr>
            <p:nvPr/>
          </p:nvSpPr>
          <p:spPr bwMode="auto">
            <a:xfrm>
              <a:off x="56" y="3166"/>
              <a:ext cx="5711"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47905" name="Line 10"/>
            <p:cNvSpPr>
              <a:spLocks noChangeShapeType="1"/>
            </p:cNvSpPr>
            <p:nvPr/>
          </p:nvSpPr>
          <p:spPr bwMode="auto">
            <a:xfrm>
              <a:off x="56" y="3598"/>
              <a:ext cx="5711" cy="0"/>
            </a:xfrm>
            <a:prstGeom prst="line">
              <a:avLst/>
            </a:prstGeom>
            <a:noFill/>
            <a:ln w="12700">
              <a:solidFill>
                <a:schemeClr val="tx1"/>
              </a:solidFill>
              <a:round/>
              <a:headEnd type="none" w="sm" len="sm"/>
              <a:tailEnd type="none" w="sm" len="sm"/>
            </a:ln>
          </p:spPr>
          <p:txBody>
            <a:bodyPr wrap="none" anchor="ctr"/>
            <a:lstStyle/>
            <a:p>
              <a:endParaRPr lang="en-US"/>
            </a:p>
          </p:txBody>
        </p:sp>
      </p:grpSp>
      <p:sp>
        <p:nvSpPr>
          <p:cNvPr id="547844" name="Line 11"/>
          <p:cNvSpPr>
            <a:spLocks noChangeShapeType="1"/>
          </p:cNvSpPr>
          <p:nvPr/>
        </p:nvSpPr>
        <p:spPr bwMode="auto">
          <a:xfrm>
            <a:off x="3362325" y="1765300"/>
            <a:ext cx="0" cy="411321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47845" name="Line 12"/>
          <p:cNvSpPr>
            <a:spLocks noChangeShapeType="1"/>
          </p:cNvSpPr>
          <p:nvPr/>
        </p:nvSpPr>
        <p:spPr bwMode="auto">
          <a:xfrm>
            <a:off x="4737100" y="1765300"/>
            <a:ext cx="0" cy="411321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47846" name="Line 13"/>
          <p:cNvSpPr>
            <a:spLocks noChangeShapeType="1"/>
          </p:cNvSpPr>
          <p:nvPr/>
        </p:nvSpPr>
        <p:spPr bwMode="auto">
          <a:xfrm>
            <a:off x="5573713" y="1765300"/>
            <a:ext cx="0" cy="411321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47847" name="Line 14"/>
          <p:cNvSpPr>
            <a:spLocks noChangeShapeType="1"/>
          </p:cNvSpPr>
          <p:nvPr/>
        </p:nvSpPr>
        <p:spPr bwMode="auto">
          <a:xfrm>
            <a:off x="6411913" y="1765300"/>
            <a:ext cx="0" cy="411321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47848" name="Line 15"/>
          <p:cNvSpPr>
            <a:spLocks noChangeShapeType="1"/>
          </p:cNvSpPr>
          <p:nvPr/>
        </p:nvSpPr>
        <p:spPr bwMode="auto">
          <a:xfrm>
            <a:off x="7250113" y="1765300"/>
            <a:ext cx="0" cy="411321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47849" name="Line 16"/>
          <p:cNvSpPr>
            <a:spLocks noChangeShapeType="1"/>
          </p:cNvSpPr>
          <p:nvPr/>
        </p:nvSpPr>
        <p:spPr bwMode="auto">
          <a:xfrm>
            <a:off x="8088313" y="1765300"/>
            <a:ext cx="0" cy="411321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47850" name="Rectangle 17"/>
          <p:cNvSpPr>
            <a:spLocks noChangeArrowheads="1"/>
          </p:cNvSpPr>
          <p:nvPr/>
        </p:nvSpPr>
        <p:spPr bwMode="auto">
          <a:xfrm>
            <a:off x="341313" y="1773238"/>
            <a:ext cx="2660650" cy="366712"/>
          </a:xfrm>
          <a:prstGeom prst="rect">
            <a:avLst/>
          </a:prstGeom>
          <a:noFill/>
          <a:ln w="9525">
            <a:noFill/>
            <a:miter lim="800000"/>
            <a:headEnd/>
            <a:tailEnd/>
          </a:ln>
        </p:spPr>
        <p:txBody>
          <a:bodyPr wrap="none" lIns="92075" tIns="46038" rIns="92075" bIns="46038">
            <a:spAutoFit/>
          </a:bodyPr>
          <a:lstStyle/>
          <a:p>
            <a:pPr defTabSz="762000" eaLnBrk="0" hangingPunct="0"/>
            <a:r>
              <a:rPr lang="en-US" sz="1800" b="1">
                <a:solidFill>
                  <a:srgbClr val="FF6600"/>
                </a:solidFill>
              </a:rPr>
              <a:t>Performance (£million)</a:t>
            </a:r>
          </a:p>
        </p:txBody>
      </p:sp>
      <p:sp>
        <p:nvSpPr>
          <p:cNvPr id="547851" name="Rectangle 18"/>
          <p:cNvSpPr>
            <a:spLocks noChangeArrowheads="1"/>
          </p:cNvSpPr>
          <p:nvPr/>
        </p:nvSpPr>
        <p:spPr bwMode="auto">
          <a:xfrm>
            <a:off x="3417888" y="1773238"/>
            <a:ext cx="1289050" cy="366712"/>
          </a:xfrm>
          <a:prstGeom prst="rect">
            <a:avLst/>
          </a:prstGeom>
          <a:noFill/>
          <a:ln w="9525">
            <a:noFill/>
            <a:miter lim="800000"/>
            <a:headEnd/>
            <a:tailEnd/>
          </a:ln>
        </p:spPr>
        <p:txBody>
          <a:bodyPr wrap="none" lIns="92075" tIns="46038" rIns="92075" bIns="46038">
            <a:spAutoFit/>
          </a:bodyPr>
          <a:lstStyle/>
          <a:p>
            <a:pPr algn="ctr" defTabSz="762000" eaLnBrk="0" hangingPunct="0"/>
            <a:r>
              <a:rPr lang="en-US" sz="1800" b="1">
                <a:solidFill>
                  <a:srgbClr val="FF6600"/>
                </a:solidFill>
              </a:rPr>
              <a:t>Base Year</a:t>
            </a:r>
          </a:p>
        </p:txBody>
      </p:sp>
      <p:sp>
        <p:nvSpPr>
          <p:cNvPr id="547852" name="Rectangle 19"/>
          <p:cNvSpPr>
            <a:spLocks noChangeArrowheads="1"/>
          </p:cNvSpPr>
          <p:nvPr/>
        </p:nvSpPr>
        <p:spPr bwMode="auto">
          <a:xfrm>
            <a:off x="5005388" y="1773238"/>
            <a:ext cx="311150" cy="366712"/>
          </a:xfrm>
          <a:prstGeom prst="rect">
            <a:avLst/>
          </a:prstGeom>
          <a:noFill/>
          <a:ln w="9525">
            <a:noFill/>
            <a:miter lim="800000"/>
            <a:headEnd/>
            <a:tailEnd/>
          </a:ln>
        </p:spPr>
        <p:txBody>
          <a:bodyPr wrap="none" lIns="92075" tIns="46038" rIns="92075" bIns="46038">
            <a:spAutoFit/>
          </a:bodyPr>
          <a:lstStyle/>
          <a:p>
            <a:pPr algn="ctr" defTabSz="762000" eaLnBrk="0" hangingPunct="0"/>
            <a:r>
              <a:rPr lang="en-US" sz="1800" b="1">
                <a:solidFill>
                  <a:srgbClr val="FF6600"/>
                </a:solidFill>
              </a:rPr>
              <a:t>1</a:t>
            </a:r>
          </a:p>
        </p:txBody>
      </p:sp>
      <p:sp>
        <p:nvSpPr>
          <p:cNvPr id="547853" name="Rectangle 20"/>
          <p:cNvSpPr>
            <a:spLocks noChangeArrowheads="1"/>
          </p:cNvSpPr>
          <p:nvPr/>
        </p:nvSpPr>
        <p:spPr bwMode="auto">
          <a:xfrm>
            <a:off x="5794375" y="1773238"/>
            <a:ext cx="311150" cy="366712"/>
          </a:xfrm>
          <a:prstGeom prst="rect">
            <a:avLst/>
          </a:prstGeom>
          <a:noFill/>
          <a:ln w="9525">
            <a:noFill/>
            <a:miter lim="800000"/>
            <a:headEnd/>
            <a:tailEnd/>
          </a:ln>
        </p:spPr>
        <p:txBody>
          <a:bodyPr wrap="none" lIns="92075" tIns="46038" rIns="92075" bIns="46038">
            <a:spAutoFit/>
          </a:bodyPr>
          <a:lstStyle/>
          <a:p>
            <a:pPr algn="ctr" defTabSz="762000" eaLnBrk="0" hangingPunct="0"/>
            <a:r>
              <a:rPr lang="en-US" sz="1800" b="1">
                <a:solidFill>
                  <a:srgbClr val="FF6600"/>
                </a:solidFill>
              </a:rPr>
              <a:t>2</a:t>
            </a:r>
          </a:p>
        </p:txBody>
      </p:sp>
      <p:sp>
        <p:nvSpPr>
          <p:cNvPr id="547854" name="Rectangle 21"/>
          <p:cNvSpPr>
            <a:spLocks noChangeArrowheads="1"/>
          </p:cNvSpPr>
          <p:nvPr/>
        </p:nvSpPr>
        <p:spPr bwMode="auto">
          <a:xfrm>
            <a:off x="6665913" y="1773238"/>
            <a:ext cx="311150" cy="366712"/>
          </a:xfrm>
          <a:prstGeom prst="rect">
            <a:avLst/>
          </a:prstGeom>
          <a:noFill/>
          <a:ln w="9525">
            <a:noFill/>
            <a:miter lim="800000"/>
            <a:headEnd/>
            <a:tailEnd/>
          </a:ln>
        </p:spPr>
        <p:txBody>
          <a:bodyPr wrap="none" lIns="92075" tIns="46038" rIns="92075" bIns="46038">
            <a:spAutoFit/>
          </a:bodyPr>
          <a:lstStyle/>
          <a:p>
            <a:pPr algn="ctr" defTabSz="762000" eaLnBrk="0" hangingPunct="0"/>
            <a:r>
              <a:rPr lang="en-US" sz="1800" b="1">
                <a:solidFill>
                  <a:srgbClr val="FF6600"/>
                </a:solidFill>
              </a:rPr>
              <a:t>3</a:t>
            </a:r>
          </a:p>
        </p:txBody>
      </p:sp>
      <p:sp>
        <p:nvSpPr>
          <p:cNvPr id="547855" name="Rectangle 22"/>
          <p:cNvSpPr>
            <a:spLocks noChangeArrowheads="1"/>
          </p:cNvSpPr>
          <p:nvPr/>
        </p:nvSpPr>
        <p:spPr bwMode="auto">
          <a:xfrm>
            <a:off x="7508875" y="1773238"/>
            <a:ext cx="311150" cy="366712"/>
          </a:xfrm>
          <a:prstGeom prst="rect">
            <a:avLst/>
          </a:prstGeom>
          <a:noFill/>
          <a:ln w="9525">
            <a:noFill/>
            <a:miter lim="800000"/>
            <a:headEnd/>
            <a:tailEnd/>
          </a:ln>
        </p:spPr>
        <p:txBody>
          <a:bodyPr wrap="none" lIns="92075" tIns="46038" rIns="92075" bIns="46038">
            <a:spAutoFit/>
          </a:bodyPr>
          <a:lstStyle/>
          <a:p>
            <a:pPr algn="ctr" defTabSz="762000" eaLnBrk="0" hangingPunct="0"/>
            <a:r>
              <a:rPr lang="en-US" sz="1800" b="1">
                <a:solidFill>
                  <a:srgbClr val="FF6600"/>
                </a:solidFill>
              </a:rPr>
              <a:t>4</a:t>
            </a:r>
          </a:p>
        </p:txBody>
      </p:sp>
      <p:sp>
        <p:nvSpPr>
          <p:cNvPr id="547856" name="Rectangle 23"/>
          <p:cNvSpPr>
            <a:spLocks noChangeArrowheads="1"/>
          </p:cNvSpPr>
          <p:nvPr/>
        </p:nvSpPr>
        <p:spPr bwMode="auto">
          <a:xfrm>
            <a:off x="8324850" y="1773238"/>
            <a:ext cx="311150" cy="366712"/>
          </a:xfrm>
          <a:prstGeom prst="rect">
            <a:avLst/>
          </a:prstGeom>
          <a:noFill/>
          <a:ln w="9525">
            <a:noFill/>
            <a:miter lim="800000"/>
            <a:headEnd/>
            <a:tailEnd/>
          </a:ln>
        </p:spPr>
        <p:txBody>
          <a:bodyPr wrap="none" lIns="92075" tIns="46038" rIns="92075" bIns="46038">
            <a:spAutoFit/>
          </a:bodyPr>
          <a:lstStyle/>
          <a:p>
            <a:pPr algn="ctr" defTabSz="762000" eaLnBrk="0" hangingPunct="0"/>
            <a:r>
              <a:rPr lang="en-US" sz="1800" b="1">
                <a:solidFill>
                  <a:srgbClr val="FF6600"/>
                </a:solidFill>
              </a:rPr>
              <a:t>5</a:t>
            </a:r>
          </a:p>
        </p:txBody>
      </p:sp>
      <p:sp>
        <p:nvSpPr>
          <p:cNvPr id="547857" name="Rectangle 24"/>
          <p:cNvSpPr>
            <a:spLocks noChangeArrowheads="1"/>
          </p:cNvSpPr>
          <p:nvPr/>
        </p:nvSpPr>
        <p:spPr bwMode="auto">
          <a:xfrm>
            <a:off x="341313" y="2154238"/>
            <a:ext cx="2216150" cy="641350"/>
          </a:xfrm>
          <a:prstGeom prst="rect">
            <a:avLst/>
          </a:prstGeom>
          <a:noFill/>
          <a:ln w="9525">
            <a:noFill/>
            <a:miter lim="800000"/>
            <a:headEnd/>
            <a:tailEnd/>
          </a:ln>
        </p:spPr>
        <p:txBody>
          <a:bodyPr wrap="none" lIns="92075" tIns="46038" rIns="92075" bIns="46038">
            <a:spAutoFit/>
          </a:bodyPr>
          <a:lstStyle/>
          <a:p>
            <a:pPr defTabSz="762000" eaLnBrk="0" hangingPunct="0"/>
            <a:r>
              <a:rPr lang="en-US" sz="1800"/>
              <a:t>Sales Revenue</a:t>
            </a:r>
          </a:p>
          <a:p>
            <a:pPr defTabSz="762000" eaLnBrk="0" hangingPunct="0"/>
            <a:r>
              <a:rPr lang="en-US" sz="1800"/>
              <a:t>- Cost of goods sold</a:t>
            </a:r>
          </a:p>
        </p:txBody>
      </p:sp>
      <p:sp>
        <p:nvSpPr>
          <p:cNvPr id="547858" name="Rectangle 25"/>
          <p:cNvSpPr>
            <a:spLocks noChangeArrowheads="1"/>
          </p:cNvSpPr>
          <p:nvPr/>
        </p:nvSpPr>
        <p:spPr bwMode="auto">
          <a:xfrm>
            <a:off x="3716338" y="2154238"/>
            <a:ext cx="692150" cy="641350"/>
          </a:xfrm>
          <a:prstGeom prst="rect">
            <a:avLst/>
          </a:prstGeom>
          <a:noFill/>
          <a:ln w="9525">
            <a:noFill/>
            <a:miter lim="800000"/>
            <a:headEnd/>
            <a:tailEnd/>
          </a:ln>
        </p:spPr>
        <p:txBody>
          <a:bodyPr wrap="none" lIns="92075" tIns="46038" rIns="92075" bIns="46038">
            <a:spAutoFit/>
          </a:bodyPr>
          <a:lstStyle/>
          <a:p>
            <a:pPr algn="ctr" defTabSz="762000" eaLnBrk="0" hangingPunct="0"/>
            <a:r>
              <a:rPr lang="en-US" sz="1800"/>
              <a:t>£254</a:t>
            </a:r>
          </a:p>
          <a:p>
            <a:pPr algn="ctr" defTabSz="762000" eaLnBrk="0" hangingPunct="0"/>
            <a:r>
              <a:rPr lang="en-US" sz="1800"/>
              <a:t>135</a:t>
            </a:r>
          </a:p>
        </p:txBody>
      </p:sp>
      <p:sp>
        <p:nvSpPr>
          <p:cNvPr id="547859" name="Rectangle 26"/>
          <p:cNvSpPr>
            <a:spLocks noChangeArrowheads="1"/>
          </p:cNvSpPr>
          <p:nvPr/>
        </p:nvSpPr>
        <p:spPr bwMode="auto">
          <a:xfrm>
            <a:off x="4814888" y="2154238"/>
            <a:ext cx="692150" cy="641350"/>
          </a:xfrm>
          <a:prstGeom prst="rect">
            <a:avLst/>
          </a:prstGeom>
          <a:noFill/>
          <a:ln w="9525">
            <a:noFill/>
            <a:miter lim="800000"/>
            <a:headEnd/>
            <a:tailEnd/>
          </a:ln>
        </p:spPr>
        <p:txBody>
          <a:bodyPr wrap="none" lIns="92075" tIns="46038" rIns="92075" bIns="46038">
            <a:spAutoFit/>
          </a:bodyPr>
          <a:lstStyle/>
          <a:p>
            <a:pPr algn="ctr" defTabSz="762000" eaLnBrk="0" hangingPunct="0"/>
            <a:r>
              <a:rPr lang="en-US" sz="1800"/>
              <a:t>£293</a:t>
            </a:r>
          </a:p>
          <a:p>
            <a:pPr algn="ctr" defTabSz="762000" eaLnBrk="0" hangingPunct="0"/>
            <a:r>
              <a:rPr lang="en-US" sz="1800"/>
              <a:t>152</a:t>
            </a:r>
          </a:p>
        </p:txBody>
      </p:sp>
      <p:sp>
        <p:nvSpPr>
          <p:cNvPr id="547860" name="Rectangle 27"/>
          <p:cNvSpPr>
            <a:spLocks noChangeArrowheads="1"/>
          </p:cNvSpPr>
          <p:nvPr/>
        </p:nvSpPr>
        <p:spPr bwMode="auto">
          <a:xfrm>
            <a:off x="5605463" y="2154238"/>
            <a:ext cx="692150" cy="641350"/>
          </a:xfrm>
          <a:prstGeom prst="rect">
            <a:avLst/>
          </a:prstGeom>
          <a:noFill/>
          <a:ln w="9525">
            <a:noFill/>
            <a:miter lim="800000"/>
            <a:headEnd/>
            <a:tailEnd/>
          </a:ln>
        </p:spPr>
        <p:txBody>
          <a:bodyPr wrap="none" lIns="92075" tIns="46038" rIns="92075" bIns="46038">
            <a:spAutoFit/>
          </a:bodyPr>
          <a:lstStyle/>
          <a:p>
            <a:pPr algn="ctr" defTabSz="762000" eaLnBrk="0" hangingPunct="0"/>
            <a:r>
              <a:rPr lang="en-US" sz="1800"/>
              <a:t>£318</a:t>
            </a:r>
          </a:p>
          <a:p>
            <a:pPr algn="ctr" defTabSz="762000" eaLnBrk="0" hangingPunct="0"/>
            <a:r>
              <a:rPr lang="en-US" sz="1800"/>
              <a:t>167</a:t>
            </a:r>
          </a:p>
        </p:txBody>
      </p:sp>
      <p:sp>
        <p:nvSpPr>
          <p:cNvPr id="547861" name="Rectangle 28"/>
          <p:cNvSpPr>
            <a:spLocks noChangeArrowheads="1"/>
          </p:cNvSpPr>
          <p:nvPr/>
        </p:nvSpPr>
        <p:spPr bwMode="auto">
          <a:xfrm>
            <a:off x="6477000" y="2154238"/>
            <a:ext cx="692150" cy="641350"/>
          </a:xfrm>
          <a:prstGeom prst="rect">
            <a:avLst/>
          </a:prstGeom>
          <a:noFill/>
          <a:ln w="9525">
            <a:noFill/>
            <a:miter lim="800000"/>
            <a:headEnd/>
            <a:tailEnd/>
          </a:ln>
        </p:spPr>
        <p:txBody>
          <a:bodyPr wrap="none" lIns="92075" tIns="46038" rIns="92075" bIns="46038">
            <a:spAutoFit/>
          </a:bodyPr>
          <a:lstStyle/>
          <a:p>
            <a:pPr algn="ctr" defTabSz="762000" eaLnBrk="0" hangingPunct="0"/>
            <a:r>
              <a:rPr lang="en-US" sz="1800"/>
              <a:t>£387</a:t>
            </a:r>
          </a:p>
          <a:p>
            <a:pPr algn="ctr" defTabSz="762000" eaLnBrk="0" hangingPunct="0"/>
            <a:r>
              <a:rPr lang="en-US" sz="1800"/>
              <a:t>201</a:t>
            </a:r>
          </a:p>
        </p:txBody>
      </p:sp>
      <p:sp>
        <p:nvSpPr>
          <p:cNvPr id="547862" name="Rectangle 29"/>
          <p:cNvSpPr>
            <a:spLocks noChangeArrowheads="1"/>
          </p:cNvSpPr>
          <p:nvPr/>
        </p:nvSpPr>
        <p:spPr bwMode="auto">
          <a:xfrm>
            <a:off x="7318375" y="2154238"/>
            <a:ext cx="692150" cy="641350"/>
          </a:xfrm>
          <a:prstGeom prst="rect">
            <a:avLst/>
          </a:prstGeom>
          <a:noFill/>
          <a:ln w="9525">
            <a:noFill/>
            <a:miter lim="800000"/>
            <a:headEnd/>
            <a:tailEnd/>
          </a:ln>
        </p:spPr>
        <p:txBody>
          <a:bodyPr wrap="none" lIns="92075" tIns="46038" rIns="92075" bIns="46038">
            <a:spAutoFit/>
          </a:bodyPr>
          <a:lstStyle/>
          <a:p>
            <a:pPr algn="ctr" defTabSz="762000" eaLnBrk="0" hangingPunct="0"/>
            <a:r>
              <a:rPr lang="en-US" sz="1800"/>
              <a:t>£431</a:t>
            </a:r>
          </a:p>
          <a:p>
            <a:pPr algn="ctr" defTabSz="762000" eaLnBrk="0" hangingPunct="0"/>
            <a:r>
              <a:rPr lang="en-US" sz="1800"/>
              <a:t>224</a:t>
            </a:r>
          </a:p>
        </p:txBody>
      </p:sp>
      <p:sp>
        <p:nvSpPr>
          <p:cNvPr id="547863" name="Rectangle 30"/>
          <p:cNvSpPr>
            <a:spLocks noChangeArrowheads="1"/>
          </p:cNvSpPr>
          <p:nvPr/>
        </p:nvSpPr>
        <p:spPr bwMode="auto">
          <a:xfrm>
            <a:off x="8137525" y="2154238"/>
            <a:ext cx="692150" cy="641350"/>
          </a:xfrm>
          <a:prstGeom prst="rect">
            <a:avLst/>
          </a:prstGeom>
          <a:noFill/>
          <a:ln w="9525">
            <a:noFill/>
            <a:miter lim="800000"/>
            <a:headEnd/>
            <a:tailEnd/>
          </a:ln>
        </p:spPr>
        <p:txBody>
          <a:bodyPr wrap="none" lIns="92075" tIns="46038" rIns="92075" bIns="46038">
            <a:spAutoFit/>
          </a:bodyPr>
          <a:lstStyle/>
          <a:p>
            <a:pPr algn="ctr" defTabSz="762000" eaLnBrk="0" hangingPunct="0"/>
            <a:r>
              <a:rPr lang="en-US" sz="1800"/>
              <a:t>£454</a:t>
            </a:r>
          </a:p>
          <a:p>
            <a:pPr algn="ctr" defTabSz="762000" eaLnBrk="0" hangingPunct="0"/>
            <a:r>
              <a:rPr lang="en-US" sz="1800"/>
              <a:t>236</a:t>
            </a:r>
          </a:p>
        </p:txBody>
      </p:sp>
      <p:sp>
        <p:nvSpPr>
          <p:cNvPr id="547864" name="Rectangle 31"/>
          <p:cNvSpPr>
            <a:spLocks noChangeArrowheads="1"/>
          </p:cNvSpPr>
          <p:nvPr/>
        </p:nvSpPr>
        <p:spPr bwMode="auto">
          <a:xfrm>
            <a:off x="352425" y="2862263"/>
            <a:ext cx="2927350" cy="1190625"/>
          </a:xfrm>
          <a:prstGeom prst="rect">
            <a:avLst/>
          </a:prstGeom>
          <a:noFill/>
          <a:ln w="9525">
            <a:noFill/>
            <a:miter lim="800000"/>
            <a:headEnd/>
            <a:tailEnd/>
          </a:ln>
        </p:spPr>
        <p:txBody>
          <a:bodyPr wrap="none" lIns="92075" tIns="46038" rIns="92075" bIns="46038">
            <a:spAutoFit/>
          </a:bodyPr>
          <a:lstStyle/>
          <a:p>
            <a:pPr defTabSz="762000" eaLnBrk="0" hangingPunct="0"/>
            <a:r>
              <a:rPr lang="en-US" sz="1800"/>
              <a:t>Gross Contribution</a:t>
            </a:r>
          </a:p>
          <a:p>
            <a:pPr defTabSz="762000" eaLnBrk="0" hangingPunct="0"/>
            <a:r>
              <a:rPr lang="en-US" sz="1800"/>
              <a:t>- Manufacturing overhead</a:t>
            </a:r>
          </a:p>
          <a:p>
            <a:pPr defTabSz="762000" eaLnBrk="0" hangingPunct="0"/>
            <a:r>
              <a:rPr lang="en-US" sz="1800"/>
              <a:t>- Marketing &amp; Sales</a:t>
            </a:r>
          </a:p>
          <a:p>
            <a:pPr defTabSz="762000" eaLnBrk="0" hangingPunct="0"/>
            <a:r>
              <a:rPr lang="en-US" sz="1800"/>
              <a:t>- Research &amp; Development</a:t>
            </a:r>
          </a:p>
        </p:txBody>
      </p:sp>
      <p:sp>
        <p:nvSpPr>
          <p:cNvPr id="547865" name="Rectangle 32"/>
          <p:cNvSpPr>
            <a:spLocks noChangeArrowheads="1"/>
          </p:cNvSpPr>
          <p:nvPr/>
        </p:nvSpPr>
        <p:spPr bwMode="auto">
          <a:xfrm>
            <a:off x="3727450" y="2862263"/>
            <a:ext cx="692150" cy="1190625"/>
          </a:xfrm>
          <a:prstGeom prst="rect">
            <a:avLst/>
          </a:prstGeom>
          <a:noFill/>
          <a:ln w="9525">
            <a:noFill/>
            <a:miter lim="800000"/>
            <a:headEnd/>
            <a:tailEnd/>
          </a:ln>
        </p:spPr>
        <p:txBody>
          <a:bodyPr wrap="none" lIns="92075" tIns="46038" rIns="92075" bIns="46038">
            <a:spAutoFit/>
          </a:bodyPr>
          <a:lstStyle/>
          <a:p>
            <a:pPr algn="ctr" defTabSz="762000" eaLnBrk="0" hangingPunct="0"/>
            <a:r>
              <a:rPr lang="en-US" sz="1800"/>
              <a:t>£119</a:t>
            </a:r>
          </a:p>
          <a:p>
            <a:pPr algn="ctr" defTabSz="762000" eaLnBrk="0" hangingPunct="0"/>
            <a:r>
              <a:rPr lang="en-US" sz="1800"/>
              <a:t>48</a:t>
            </a:r>
          </a:p>
          <a:p>
            <a:pPr algn="ctr" defTabSz="762000" eaLnBrk="0" hangingPunct="0"/>
            <a:r>
              <a:rPr lang="en-US" sz="1800"/>
              <a:t>18</a:t>
            </a:r>
          </a:p>
          <a:p>
            <a:pPr algn="ctr" defTabSz="762000" eaLnBrk="0" hangingPunct="0"/>
            <a:r>
              <a:rPr lang="en-US" sz="1800"/>
              <a:t>22</a:t>
            </a:r>
          </a:p>
        </p:txBody>
      </p:sp>
      <p:sp>
        <p:nvSpPr>
          <p:cNvPr id="547866" name="Rectangle 33"/>
          <p:cNvSpPr>
            <a:spLocks noChangeArrowheads="1"/>
          </p:cNvSpPr>
          <p:nvPr/>
        </p:nvSpPr>
        <p:spPr bwMode="auto">
          <a:xfrm>
            <a:off x="4830763" y="2862263"/>
            <a:ext cx="692150" cy="1190625"/>
          </a:xfrm>
          <a:prstGeom prst="rect">
            <a:avLst/>
          </a:prstGeom>
          <a:noFill/>
          <a:ln w="9525">
            <a:noFill/>
            <a:miter lim="800000"/>
            <a:headEnd/>
            <a:tailEnd/>
          </a:ln>
        </p:spPr>
        <p:txBody>
          <a:bodyPr wrap="none" lIns="92075" tIns="46038" rIns="92075" bIns="46038">
            <a:spAutoFit/>
          </a:bodyPr>
          <a:lstStyle/>
          <a:p>
            <a:pPr algn="ctr" defTabSz="762000" eaLnBrk="0" hangingPunct="0"/>
            <a:r>
              <a:rPr lang="en-US" sz="1800"/>
              <a:t>£141</a:t>
            </a:r>
          </a:p>
          <a:p>
            <a:pPr algn="ctr" defTabSz="762000" eaLnBrk="0" hangingPunct="0"/>
            <a:r>
              <a:rPr lang="en-US" sz="1800"/>
              <a:t>58</a:t>
            </a:r>
          </a:p>
          <a:p>
            <a:pPr algn="ctr" defTabSz="762000" eaLnBrk="0" hangingPunct="0"/>
            <a:r>
              <a:rPr lang="en-US" sz="1800"/>
              <a:t>23</a:t>
            </a:r>
          </a:p>
          <a:p>
            <a:pPr algn="ctr" defTabSz="762000" eaLnBrk="0" hangingPunct="0"/>
            <a:r>
              <a:rPr lang="en-US" sz="1800"/>
              <a:t>23</a:t>
            </a:r>
          </a:p>
        </p:txBody>
      </p:sp>
      <p:sp>
        <p:nvSpPr>
          <p:cNvPr id="547867" name="Rectangle 34"/>
          <p:cNvSpPr>
            <a:spLocks noChangeArrowheads="1"/>
          </p:cNvSpPr>
          <p:nvPr/>
        </p:nvSpPr>
        <p:spPr bwMode="auto">
          <a:xfrm>
            <a:off x="5619750" y="2862263"/>
            <a:ext cx="692150" cy="1190625"/>
          </a:xfrm>
          <a:prstGeom prst="rect">
            <a:avLst/>
          </a:prstGeom>
          <a:noFill/>
          <a:ln w="9525">
            <a:noFill/>
            <a:miter lim="800000"/>
            <a:headEnd/>
            <a:tailEnd/>
          </a:ln>
        </p:spPr>
        <p:txBody>
          <a:bodyPr wrap="none" lIns="92075" tIns="46038" rIns="92075" bIns="46038">
            <a:spAutoFit/>
          </a:bodyPr>
          <a:lstStyle/>
          <a:p>
            <a:pPr algn="ctr" defTabSz="762000" eaLnBrk="0" hangingPunct="0"/>
            <a:r>
              <a:rPr lang="en-US" sz="1800"/>
              <a:t>£151</a:t>
            </a:r>
          </a:p>
          <a:p>
            <a:pPr algn="ctr" defTabSz="762000" eaLnBrk="0" hangingPunct="0"/>
            <a:r>
              <a:rPr lang="en-US" sz="1800"/>
              <a:t>63</a:t>
            </a:r>
          </a:p>
          <a:p>
            <a:pPr algn="ctr" defTabSz="762000" eaLnBrk="0" hangingPunct="0"/>
            <a:r>
              <a:rPr lang="en-US" sz="1800"/>
              <a:t>24</a:t>
            </a:r>
          </a:p>
          <a:p>
            <a:pPr algn="ctr" defTabSz="762000" eaLnBrk="0" hangingPunct="0"/>
            <a:r>
              <a:rPr lang="en-US" sz="1800"/>
              <a:t>23</a:t>
            </a:r>
          </a:p>
        </p:txBody>
      </p:sp>
      <p:sp>
        <p:nvSpPr>
          <p:cNvPr id="547868" name="Rectangle 35"/>
          <p:cNvSpPr>
            <a:spLocks noChangeArrowheads="1"/>
          </p:cNvSpPr>
          <p:nvPr/>
        </p:nvSpPr>
        <p:spPr bwMode="auto">
          <a:xfrm>
            <a:off x="6488113" y="2862263"/>
            <a:ext cx="692150" cy="1190625"/>
          </a:xfrm>
          <a:prstGeom prst="rect">
            <a:avLst/>
          </a:prstGeom>
          <a:noFill/>
          <a:ln w="9525">
            <a:noFill/>
            <a:miter lim="800000"/>
            <a:headEnd/>
            <a:tailEnd/>
          </a:ln>
        </p:spPr>
        <p:txBody>
          <a:bodyPr wrap="none" lIns="92075" tIns="46038" rIns="92075" bIns="46038">
            <a:spAutoFit/>
          </a:bodyPr>
          <a:lstStyle/>
          <a:p>
            <a:pPr algn="ctr" defTabSz="762000" eaLnBrk="0" hangingPunct="0"/>
            <a:r>
              <a:rPr lang="en-US" sz="1800"/>
              <a:t>£186</a:t>
            </a:r>
          </a:p>
          <a:p>
            <a:pPr algn="ctr" defTabSz="762000" eaLnBrk="0" hangingPunct="0"/>
            <a:r>
              <a:rPr lang="en-US" sz="1800"/>
              <a:t>82</a:t>
            </a:r>
          </a:p>
          <a:p>
            <a:pPr algn="ctr" defTabSz="762000" eaLnBrk="0" hangingPunct="0"/>
            <a:r>
              <a:rPr lang="en-US" sz="1800"/>
              <a:t>26</a:t>
            </a:r>
          </a:p>
          <a:p>
            <a:pPr algn="ctr" defTabSz="762000" eaLnBrk="0" hangingPunct="0"/>
            <a:r>
              <a:rPr lang="en-US" sz="1800"/>
              <a:t>25</a:t>
            </a:r>
          </a:p>
        </p:txBody>
      </p:sp>
      <p:sp>
        <p:nvSpPr>
          <p:cNvPr id="547869" name="Rectangle 36"/>
          <p:cNvSpPr>
            <a:spLocks noChangeArrowheads="1"/>
          </p:cNvSpPr>
          <p:nvPr/>
        </p:nvSpPr>
        <p:spPr bwMode="auto">
          <a:xfrm>
            <a:off x="7332663" y="2862263"/>
            <a:ext cx="692150" cy="1190625"/>
          </a:xfrm>
          <a:prstGeom prst="rect">
            <a:avLst/>
          </a:prstGeom>
          <a:noFill/>
          <a:ln w="9525">
            <a:noFill/>
            <a:miter lim="800000"/>
            <a:headEnd/>
            <a:tailEnd/>
          </a:ln>
        </p:spPr>
        <p:txBody>
          <a:bodyPr wrap="none" lIns="92075" tIns="46038" rIns="92075" bIns="46038">
            <a:spAutoFit/>
          </a:bodyPr>
          <a:lstStyle/>
          <a:p>
            <a:pPr algn="ctr" defTabSz="762000" eaLnBrk="0" hangingPunct="0"/>
            <a:r>
              <a:rPr lang="en-US" sz="1800"/>
              <a:t>£207</a:t>
            </a:r>
          </a:p>
          <a:p>
            <a:pPr algn="ctr" defTabSz="762000" eaLnBrk="0" hangingPunct="0"/>
            <a:r>
              <a:rPr lang="en-US" sz="1800"/>
              <a:t>90</a:t>
            </a:r>
          </a:p>
          <a:p>
            <a:pPr algn="ctr" defTabSz="762000" eaLnBrk="0" hangingPunct="0"/>
            <a:r>
              <a:rPr lang="en-US" sz="1800"/>
              <a:t>27</a:t>
            </a:r>
          </a:p>
          <a:p>
            <a:pPr algn="ctr" defTabSz="762000" eaLnBrk="0" hangingPunct="0"/>
            <a:r>
              <a:rPr lang="en-US" sz="1800"/>
              <a:t>24</a:t>
            </a:r>
          </a:p>
        </p:txBody>
      </p:sp>
      <p:sp>
        <p:nvSpPr>
          <p:cNvPr id="547870" name="Rectangle 37"/>
          <p:cNvSpPr>
            <a:spLocks noChangeArrowheads="1"/>
          </p:cNvSpPr>
          <p:nvPr/>
        </p:nvSpPr>
        <p:spPr bwMode="auto">
          <a:xfrm>
            <a:off x="8148638" y="2862263"/>
            <a:ext cx="692150" cy="1190625"/>
          </a:xfrm>
          <a:prstGeom prst="rect">
            <a:avLst/>
          </a:prstGeom>
          <a:noFill/>
          <a:ln w="9525">
            <a:noFill/>
            <a:miter lim="800000"/>
            <a:headEnd/>
            <a:tailEnd/>
          </a:ln>
        </p:spPr>
        <p:txBody>
          <a:bodyPr wrap="none" lIns="92075" tIns="46038" rIns="92075" bIns="46038">
            <a:spAutoFit/>
          </a:bodyPr>
          <a:lstStyle/>
          <a:p>
            <a:pPr algn="ctr" defTabSz="762000" eaLnBrk="0" hangingPunct="0"/>
            <a:r>
              <a:rPr lang="en-US" sz="1800"/>
              <a:t>£218</a:t>
            </a:r>
          </a:p>
          <a:p>
            <a:pPr algn="ctr" defTabSz="762000" eaLnBrk="0" hangingPunct="0"/>
            <a:r>
              <a:rPr lang="en-US" sz="1800"/>
              <a:t>95</a:t>
            </a:r>
          </a:p>
          <a:p>
            <a:pPr algn="ctr" defTabSz="762000" eaLnBrk="0" hangingPunct="0"/>
            <a:r>
              <a:rPr lang="en-US" sz="1800"/>
              <a:t>28</a:t>
            </a:r>
          </a:p>
          <a:p>
            <a:pPr algn="ctr" defTabSz="762000" eaLnBrk="0" hangingPunct="0"/>
            <a:r>
              <a:rPr lang="en-US" sz="1800"/>
              <a:t>24</a:t>
            </a:r>
          </a:p>
        </p:txBody>
      </p:sp>
      <p:sp>
        <p:nvSpPr>
          <p:cNvPr id="547871" name="Rectangle 38"/>
          <p:cNvSpPr>
            <a:spLocks noChangeArrowheads="1"/>
          </p:cNvSpPr>
          <p:nvPr/>
        </p:nvSpPr>
        <p:spPr bwMode="auto">
          <a:xfrm>
            <a:off x="352425" y="4057650"/>
            <a:ext cx="1136650" cy="366713"/>
          </a:xfrm>
          <a:prstGeom prst="rect">
            <a:avLst/>
          </a:prstGeom>
          <a:noFill/>
          <a:ln w="9525">
            <a:noFill/>
            <a:miter lim="800000"/>
            <a:headEnd/>
            <a:tailEnd/>
          </a:ln>
        </p:spPr>
        <p:txBody>
          <a:bodyPr wrap="none" lIns="92075" tIns="46038" rIns="92075" bIns="46038">
            <a:spAutoFit/>
          </a:bodyPr>
          <a:lstStyle/>
          <a:p>
            <a:pPr defTabSz="762000" eaLnBrk="0" hangingPunct="0"/>
            <a:r>
              <a:rPr lang="en-US" sz="1800"/>
              <a:t>Net Profit</a:t>
            </a:r>
          </a:p>
        </p:txBody>
      </p:sp>
      <p:sp>
        <p:nvSpPr>
          <p:cNvPr id="547872" name="Rectangle 39"/>
          <p:cNvSpPr>
            <a:spLocks noChangeArrowheads="1"/>
          </p:cNvSpPr>
          <p:nvPr/>
        </p:nvSpPr>
        <p:spPr bwMode="auto">
          <a:xfrm>
            <a:off x="3789363" y="4057650"/>
            <a:ext cx="565150" cy="366713"/>
          </a:xfrm>
          <a:prstGeom prst="rect">
            <a:avLst/>
          </a:prstGeom>
          <a:noFill/>
          <a:ln w="9525">
            <a:noFill/>
            <a:miter lim="800000"/>
            <a:headEnd/>
            <a:tailEnd/>
          </a:ln>
        </p:spPr>
        <p:txBody>
          <a:bodyPr wrap="none" lIns="92075" tIns="46038" rIns="92075" bIns="46038">
            <a:spAutoFit/>
          </a:bodyPr>
          <a:lstStyle/>
          <a:p>
            <a:pPr algn="ctr" defTabSz="762000" eaLnBrk="0" hangingPunct="0"/>
            <a:r>
              <a:rPr lang="en-US" sz="1800"/>
              <a:t>£16</a:t>
            </a:r>
          </a:p>
        </p:txBody>
      </p:sp>
      <p:sp>
        <p:nvSpPr>
          <p:cNvPr id="547873" name="Rectangle 40"/>
          <p:cNvSpPr>
            <a:spLocks noChangeArrowheads="1"/>
          </p:cNvSpPr>
          <p:nvPr/>
        </p:nvSpPr>
        <p:spPr bwMode="auto">
          <a:xfrm>
            <a:off x="4894263" y="4057650"/>
            <a:ext cx="565150" cy="366713"/>
          </a:xfrm>
          <a:prstGeom prst="rect">
            <a:avLst/>
          </a:prstGeom>
          <a:noFill/>
          <a:ln w="9525">
            <a:noFill/>
            <a:miter lim="800000"/>
            <a:headEnd/>
            <a:tailEnd/>
          </a:ln>
        </p:spPr>
        <p:txBody>
          <a:bodyPr wrap="none" lIns="92075" tIns="46038" rIns="92075" bIns="46038">
            <a:spAutoFit/>
          </a:bodyPr>
          <a:lstStyle/>
          <a:p>
            <a:pPr algn="ctr" defTabSz="762000" eaLnBrk="0" hangingPunct="0"/>
            <a:r>
              <a:rPr lang="en-US" sz="1800"/>
              <a:t>£22</a:t>
            </a:r>
          </a:p>
        </p:txBody>
      </p:sp>
      <p:sp>
        <p:nvSpPr>
          <p:cNvPr id="547874" name="Rectangle 41"/>
          <p:cNvSpPr>
            <a:spLocks noChangeArrowheads="1"/>
          </p:cNvSpPr>
          <p:nvPr/>
        </p:nvSpPr>
        <p:spPr bwMode="auto">
          <a:xfrm>
            <a:off x="5680075" y="4057650"/>
            <a:ext cx="565150" cy="366713"/>
          </a:xfrm>
          <a:prstGeom prst="rect">
            <a:avLst/>
          </a:prstGeom>
          <a:noFill/>
          <a:ln w="9525">
            <a:noFill/>
            <a:miter lim="800000"/>
            <a:headEnd/>
            <a:tailEnd/>
          </a:ln>
        </p:spPr>
        <p:txBody>
          <a:bodyPr wrap="none" lIns="92075" tIns="46038" rIns="92075" bIns="46038">
            <a:spAutoFit/>
          </a:bodyPr>
          <a:lstStyle/>
          <a:p>
            <a:pPr algn="ctr" defTabSz="762000" eaLnBrk="0" hangingPunct="0"/>
            <a:r>
              <a:rPr lang="en-US" sz="1800"/>
              <a:t>£26</a:t>
            </a:r>
          </a:p>
        </p:txBody>
      </p:sp>
      <p:sp>
        <p:nvSpPr>
          <p:cNvPr id="547875" name="Rectangle 42"/>
          <p:cNvSpPr>
            <a:spLocks noChangeArrowheads="1"/>
          </p:cNvSpPr>
          <p:nvPr/>
        </p:nvSpPr>
        <p:spPr bwMode="auto">
          <a:xfrm>
            <a:off x="6551613" y="4057650"/>
            <a:ext cx="565150" cy="366713"/>
          </a:xfrm>
          <a:prstGeom prst="rect">
            <a:avLst/>
          </a:prstGeom>
          <a:noFill/>
          <a:ln w="9525">
            <a:noFill/>
            <a:miter lim="800000"/>
            <a:headEnd/>
            <a:tailEnd/>
          </a:ln>
        </p:spPr>
        <p:txBody>
          <a:bodyPr wrap="none" lIns="92075" tIns="46038" rIns="92075" bIns="46038">
            <a:spAutoFit/>
          </a:bodyPr>
          <a:lstStyle/>
          <a:p>
            <a:pPr algn="ctr" defTabSz="762000" eaLnBrk="0" hangingPunct="0"/>
            <a:r>
              <a:rPr lang="en-US" sz="1800"/>
              <a:t>£37</a:t>
            </a:r>
          </a:p>
        </p:txBody>
      </p:sp>
      <p:sp>
        <p:nvSpPr>
          <p:cNvPr id="547876" name="Rectangle 43"/>
          <p:cNvSpPr>
            <a:spLocks noChangeArrowheads="1"/>
          </p:cNvSpPr>
          <p:nvPr/>
        </p:nvSpPr>
        <p:spPr bwMode="auto">
          <a:xfrm>
            <a:off x="7396163" y="4057650"/>
            <a:ext cx="565150" cy="366713"/>
          </a:xfrm>
          <a:prstGeom prst="rect">
            <a:avLst/>
          </a:prstGeom>
          <a:noFill/>
          <a:ln w="9525">
            <a:noFill/>
            <a:miter lim="800000"/>
            <a:headEnd/>
            <a:tailEnd/>
          </a:ln>
        </p:spPr>
        <p:txBody>
          <a:bodyPr wrap="none" lIns="92075" tIns="46038" rIns="92075" bIns="46038">
            <a:spAutoFit/>
          </a:bodyPr>
          <a:lstStyle/>
          <a:p>
            <a:pPr algn="ctr" defTabSz="762000" eaLnBrk="0" hangingPunct="0"/>
            <a:r>
              <a:rPr lang="en-US" sz="1800"/>
              <a:t>£50</a:t>
            </a:r>
          </a:p>
        </p:txBody>
      </p:sp>
      <p:sp>
        <p:nvSpPr>
          <p:cNvPr id="547877" name="Rectangle 44"/>
          <p:cNvSpPr>
            <a:spLocks noChangeArrowheads="1"/>
          </p:cNvSpPr>
          <p:nvPr/>
        </p:nvSpPr>
        <p:spPr bwMode="auto">
          <a:xfrm>
            <a:off x="8212138" y="4057650"/>
            <a:ext cx="565150" cy="366713"/>
          </a:xfrm>
          <a:prstGeom prst="rect">
            <a:avLst/>
          </a:prstGeom>
          <a:noFill/>
          <a:ln w="9525">
            <a:noFill/>
            <a:miter lim="800000"/>
            <a:headEnd/>
            <a:tailEnd/>
          </a:ln>
        </p:spPr>
        <p:txBody>
          <a:bodyPr wrap="none" lIns="92075" tIns="46038" rIns="92075" bIns="46038">
            <a:spAutoFit/>
          </a:bodyPr>
          <a:lstStyle/>
          <a:p>
            <a:pPr algn="ctr" defTabSz="762000" eaLnBrk="0" hangingPunct="0"/>
            <a:r>
              <a:rPr lang="en-US" sz="1800"/>
              <a:t>£55</a:t>
            </a:r>
          </a:p>
        </p:txBody>
      </p:sp>
      <p:sp>
        <p:nvSpPr>
          <p:cNvPr id="547878" name="Rectangle 45"/>
          <p:cNvSpPr>
            <a:spLocks noChangeArrowheads="1"/>
          </p:cNvSpPr>
          <p:nvPr/>
        </p:nvSpPr>
        <p:spPr bwMode="auto">
          <a:xfrm>
            <a:off x="352425" y="4438650"/>
            <a:ext cx="2241550" cy="366713"/>
          </a:xfrm>
          <a:prstGeom prst="rect">
            <a:avLst/>
          </a:prstGeom>
          <a:noFill/>
          <a:ln w="9525">
            <a:noFill/>
            <a:miter lim="800000"/>
            <a:headEnd/>
            <a:tailEnd/>
          </a:ln>
        </p:spPr>
        <p:txBody>
          <a:bodyPr wrap="none" lIns="92075" tIns="46038" rIns="92075" bIns="46038">
            <a:spAutoFit/>
          </a:bodyPr>
          <a:lstStyle/>
          <a:p>
            <a:pPr defTabSz="762000" eaLnBrk="0" hangingPunct="0"/>
            <a:r>
              <a:rPr lang="en-US" sz="1800"/>
              <a:t>Return on Sales (%)</a:t>
            </a:r>
          </a:p>
        </p:txBody>
      </p:sp>
      <p:sp>
        <p:nvSpPr>
          <p:cNvPr id="547879" name="Rectangle 46"/>
          <p:cNvSpPr>
            <a:spLocks noChangeArrowheads="1"/>
          </p:cNvSpPr>
          <p:nvPr/>
        </p:nvSpPr>
        <p:spPr bwMode="auto">
          <a:xfrm>
            <a:off x="3719513" y="4438650"/>
            <a:ext cx="704850" cy="366713"/>
          </a:xfrm>
          <a:prstGeom prst="rect">
            <a:avLst/>
          </a:prstGeom>
          <a:noFill/>
          <a:ln w="9525">
            <a:noFill/>
            <a:miter lim="800000"/>
            <a:headEnd/>
            <a:tailEnd/>
          </a:ln>
        </p:spPr>
        <p:txBody>
          <a:bodyPr wrap="none" lIns="92075" tIns="46038" rIns="92075" bIns="46038">
            <a:spAutoFit/>
          </a:bodyPr>
          <a:lstStyle/>
          <a:p>
            <a:pPr algn="ctr" defTabSz="762000" eaLnBrk="0" hangingPunct="0"/>
            <a:r>
              <a:rPr lang="en-US" sz="1800"/>
              <a:t>6.3%</a:t>
            </a:r>
          </a:p>
        </p:txBody>
      </p:sp>
      <p:sp>
        <p:nvSpPr>
          <p:cNvPr id="547880" name="Rectangle 47"/>
          <p:cNvSpPr>
            <a:spLocks noChangeArrowheads="1"/>
          </p:cNvSpPr>
          <p:nvPr/>
        </p:nvSpPr>
        <p:spPr bwMode="auto">
          <a:xfrm>
            <a:off x="4821238" y="4438650"/>
            <a:ext cx="704850" cy="366713"/>
          </a:xfrm>
          <a:prstGeom prst="rect">
            <a:avLst/>
          </a:prstGeom>
          <a:noFill/>
          <a:ln w="9525">
            <a:noFill/>
            <a:miter lim="800000"/>
            <a:headEnd/>
            <a:tailEnd/>
          </a:ln>
        </p:spPr>
        <p:txBody>
          <a:bodyPr wrap="none" lIns="92075" tIns="46038" rIns="92075" bIns="46038">
            <a:spAutoFit/>
          </a:bodyPr>
          <a:lstStyle/>
          <a:p>
            <a:pPr algn="ctr" defTabSz="762000" eaLnBrk="0" hangingPunct="0"/>
            <a:r>
              <a:rPr lang="en-US" sz="1800"/>
              <a:t>7.5%</a:t>
            </a:r>
          </a:p>
        </p:txBody>
      </p:sp>
      <p:sp>
        <p:nvSpPr>
          <p:cNvPr id="547881" name="Rectangle 48"/>
          <p:cNvSpPr>
            <a:spLocks noChangeArrowheads="1"/>
          </p:cNvSpPr>
          <p:nvPr/>
        </p:nvSpPr>
        <p:spPr bwMode="auto">
          <a:xfrm>
            <a:off x="5610225" y="4438650"/>
            <a:ext cx="704850" cy="366713"/>
          </a:xfrm>
          <a:prstGeom prst="rect">
            <a:avLst/>
          </a:prstGeom>
          <a:noFill/>
          <a:ln w="9525">
            <a:noFill/>
            <a:miter lim="800000"/>
            <a:headEnd/>
            <a:tailEnd/>
          </a:ln>
        </p:spPr>
        <p:txBody>
          <a:bodyPr wrap="none" lIns="92075" tIns="46038" rIns="92075" bIns="46038">
            <a:spAutoFit/>
          </a:bodyPr>
          <a:lstStyle/>
          <a:p>
            <a:pPr algn="ctr" defTabSz="762000" eaLnBrk="0" hangingPunct="0"/>
            <a:r>
              <a:rPr lang="en-US" sz="1800"/>
              <a:t>8.2%</a:t>
            </a:r>
          </a:p>
        </p:txBody>
      </p:sp>
      <p:sp>
        <p:nvSpPr>
          <p:cNvPr id="547882" name="Rectangle 49"/>
          <p:cNvSpPr>
            <a:spLocks noChangeArrowheads="1"/>
          </p:cNvSpPr>
          <p:nvPr/>
        </p:nvSpPr>
        <p:spPr bwMode="auto">
          <a:xfrm>
            <a:off x="6481763" y="4438650"/>
            <a:ext cx="704850" cy="366713"/>
          </a:xfrm>
          <a:prstGeom prst="rect">
            <a:avLst/>
          </a:prstGeom>
          <a:noFill/>
          <a:ln w="9525">
            <a:noFill/>
            <a:miter lim="800000"/>
            <a:headEnd/>
            <a:tailEnd/>
          </a:ln>
        </p:spPr>
        <p:txBody>
          <a:bodyPr wrap="none" lIns="92075" tIns="46038" rIns="92075" bIns="46038">
            <a:spAutoFit/>
          </a:bodyPr>
          <a:lstStyle/>
          <a:p>
            <a:pPr algn="ctr" defTabSz="762000" eaLnBrk="0" hangingPunct="0"/>
            <a:r>
              <a:rPr lang="en-US" sz="1800"/>
              <a:t>9.6%</a:t>
            </a:r>
          </a:p>
        </p:txBody>
      </p:sp>
      <p:sp>
        <p:nvSpPr>
          <p:cNvPr id="547883" name="Rectangle 50"/>
          <p:cNvSpPr>
            <a:spLocks noChangeArrowheads="1"/>
          </p:cNvSpPr>
          <p:nvPr/>
        </p:nvSpPr>
        <p:spPr bwMode="auto">
          <a:xfrm>
            <a:off x="7262813" y="4438650"/>
            <a:ext cx="831850" cy="366713"/>
          </a:xfrm>
          <a:prstGeom prst="rect">
            <a:avLst/>
          </a:prstGeom>
          <a:noFill/>
          <a:ln w="9525">
            <a:noFill/>
            <a:miter lim="800000"/>
            <a:headEnd/>
            <a:tailEnd/>
          </a:ln>
        </p:spPr>
        <p:txBody>
          <a:bodyPr wrap="none" lIns="92075" tIns="46038" rIns="92075" bIns="46038">
            <a:spAutoFit/>
          </a:bodyPr>
          <a:lstStyle/>
          <a:p>
            <a:pPr algn="ctr" defTabSz="762000" eaLnBrk="0" hangingPunct="0"/>
            <a:r>
              <a:rPr lang="en-US" sz="1800"/>
              <a:t>11.6%</a:t>
            </a:r>
          </a:p>
        </p:txBody>
      </p:sp>
      <p:sp>
        <p:nvSpPr>
          <p:cNvPr id="547884" name="Rectangle 51"/>
          <p:cNvSpPr>
            <a:spLocks noChangeArrowheads="1"/>
          </p:cNvSpPr>
          <p:nvPr/>
        </p:nvSpPr>
        <p:spPr bwMode="auto">
          <a:xfrm>
            <a:off x="8078788" y="4438650"/>
            <a:ext cx="831850" cy="366713"/>
          </a:xfrm>
          <a:prstGeom prst="rect">
            <a:avLst/>
          </a:prstGeom>
          <a:noFill/>
          <a:ln w="9525">
            <a:noFill/>
            <a:miter lim="800000"/>
            <a:headEnd/>
            <a:tailEnd/>
          </a:ln>
        </p:spPr>
        <p:txBody>
          <a:bodyPr wrap="none" lIns="92075" tIns="46038" rIns="92075" bIns="46038">
            <a:spAutoFit/>
          </a:bodyPr>
          <a:lstStyle/>
          <a:p>
            <a:pPr algn="ctr" defTabSz="762000" eaLnBrk="0" hangingPunct="0"/>
            <a:r>
              <a:rPr lang="en-US" sz="1800"/>
              <a:t>12.1%</a:t>
            </a:r>
          </a:p>
        </p:txBody>
      </p:sp>
      <p:sp>
        <p:nvSpPr>
          <p:cNvPr id="547885" name="Rectangle 52"/>
          <p:cNvSpPr>
            <a:spLocks noChangeArrowheads="1"/>
          </p:cNvSpPr>
          <p:nvPr/>
        </p:nvSpPr>
        <p:spPr bwMode="auto">
          <a:xfrm>
            <a:off x="352425" y="4819650"/>
            <a:ext cx="2139950" cy="641350"/>
          </a:xfrm>
          <a:prstGeom prst="rect">
            <a:avLst/>
          </a:prstGeom>
          <a:noFill/>
          <a:ln w="9525">
            <a:noFill/>
            <a:miter lim="800000"/>
            <a:headEnd/>
            <a:tailEnd/>
          </a:ln>
        </p:spPr>
        <p:txBody>
          <a:bodyPr wrap="none" lIns="92075" tIns="46038" rIns="92075" bIns="46038">
            <a:spAutoFit/>
          </a:bodyPr>
          <a:lstStyle/>
          <a:p>
            <a:pPr defTabSz="762000" eaLnBrk="0" hangingPunct="0"/>
            <a:r>
              <a:rPr lang="en-US" sz="1800"/>
              <a:t>Assets</a:t>
            </a:r>
          </a:p>
          <a:p>
            <a:pPr defTabSz="762000" eaLnBrk="0" hangingPunct="0"/>
            <a:r>
              <a:rPr lang="en-US" sz="1800"/>
              <a:t>Assets (% of sales)</a:t>
            </a:r>
          </a:p>
        </p:txBody>
      </p:sp>
      <p:sp>
        <p:nvSpPr>
          <p:cNvPr id="547886" name="Rectangle 53"/>
          <p:cNvSpPr>
            <a:spLocks noChangeArrowheads="1"/>
          </p:cNvSpPr>
          <p:nvPr/>
        </p:nvSpPr>
        <p:spPr bwMode="auto">
          <a:xfrm>
            <a:off x="3727450" y="4819650"/>
            <a:ext cx="692150" cy="641350"/>
          </a:xfrm>
          <a:prstGeom prst="rect">
            <a:avLst/>
          </a:prstGeom>
          <a:noFill/>
          <a:ln w="9525">
            <a:noFill/>
            <a:miter lim="800000"/>
            <a:headEnd/>
            <a:tailEnd/>
          </a:ln>
        </p:spPr>
        <p:txBody>
          <a:bodyPr wrap="none" lIns="92075" tIns="46038" rIns="92075" bIns="46038">
            <a:spAutoFit/>
          </a:bodyPr>
          <a:lstStyle/>
          <a:p>
            <a:pPr algn="ctr" defTabSz="762000" eaLnBrk="0" hangingPunct="0"/>
            <a:r>
              <a:rPr lang="en-US" sz="1800"/>
              <a:t>£141</a:t>
            </a:r>
          </a:p>
          <a:p>
            <a:pPr algn="ctr" defTabSz="762000" eaLnBrk="0" hangingPunct="0"/>
            <a:r>
              <a:rPr lang="en-US" sz="1800"/>
              <a:t>56%</a:t>
            </a:r>
          </a:p>
        </p:txBody>
      </p:sp>
      <p:sp>
        <p:nvSpPr>
          <p:cNvPr id="547887" name="Rectangle 54"/>
          <p:cNvSpPr>
            <a:spLocks noChangeArrowheads="1"/>
          </p:cNvSpPr>
          <p:nvPr/>
        </p:nvSpPr>
        <p:spPr bwMode="auto">
          <a:xfrm>
            <a:off x="4830763" y="4819650"/>
            <a:ext cx="692150" cy="641350"/>
          </a:xfrm>
          <a:prstGeom prst="rect">
            <a:avLst/>
          </a:prstGeom>
          <a:noFill/>
          <a:ln w="9525">
            <a:noFill/>
            <a:miter lim="800000"/>
            <a:headEnd/>
            <a:tailEnd/>
          </a:ln>
        </p:spPr>
        <p:txBody>
          <a:bodyPr wrap="none" lIns="92075" tIns="46038" rIns="92075" bIns="46038">
            <a:spAutoFit/>
          </a:bodyPr>
          <a:lstStyle/>
          <a:p>
            <a:pPr algn="ctr" defTabSz="762000" eaLnBrk="0" hangingPunct="0"/>
            <a:r>
              <a:rPr lang="en-US" sz="1800"/>
              <a:t>£162</a:t>
            </a:r>
          </a:p>
          <a:p>
            <a:pPr algn="ctr" defTabSz="762000" eaLnBrk="0" hangingPunct="0"/>
            <a:r>
              <a:rPr lang="en-US" sz="1800"/>
              <a:t>55%</a:t>
            </a:r>
          </a:p>
        </p:txBody>
      </p:sp>
      <p:sp>
        <p:nvSpPr>
          <p:cNvPr id="547888" name="Rectangle 55"/>
          <p:cNvSpPr>
            <a:spLocks noChangeArrowheads="1"/>
          </p:cNvSpPr>
          <p:nvPr/>
        </p:nvSpPr>
        <p:spPr bwMode="auto">
          <a:xfrm>
            <a:off x="5619750" y="4819650"/>
            <a:ext cx="692150" cy="641350"/>
          </a:xfrm>
          <a:prstGeom prst="rect">
            <a:avLst/>
          </a:prstGeom>
          <a:noFill/>
          <a:ln w="9525">
            <a:noFill/>
            <a:miter lim="800000"/>
            <a:headEnd/>
            <a:tailEnd/>
          </a:ln>
        </p:spPr>
        <p:txBody>
          <a:bodyPr wrap="none" lIns="92075" tIns="46038" rIns="92075" bIns="46038">
            <a:spAutoFit/>
          </a:bodyPr>
          <a:lstStyle/>
          <a:p>
            <a:pPr algn="ctr" defTabSz="762000" eaLnBrk="0" hangingPunct="0"/>
            <a:r>
              <a:rPr lang="en-US" sz="1800"/>
              <a:t>£167</a:t>
            </a:r>
          </a:p>
          <a:p>
            <a:pPr algn="ctr" defTabSz="762000" eaLnBrk="0" hangingPunct="0"/>
            <a:r>
              <a:rPr lang="en-US" sz="1800"/>
              <a:t>53%</a:t>
            </a:r>
          </a:p>
        </p:txBody>
      </p:sp>
      <p:sp>
        <p:nvSpPr>
          <p:cNvPr id="547889" name="Rectangle 56"/>
          <p:cNvSpPr>
            <a:spLocks noChangeArrowheads="1"/>
          </p:cNvSpPr>
          <p:nvPr/>
        </p:nvSpPr>
        <p:spPr bwMode="auto">
          <a:xfrm>
            <a:off x="6488113" y="4819650"/>
            <a:ext cx="692150" cy="641350"/>
          </a:xfrm>
          <a:prstGeom prst="rect">
            <a:avLst/>
          </a:prstGeom>
          <a:noFill/>
          <a:ln w="9525">
            <a:noFill/>
            <a:miter lim="800000"/>
            <a:headEnd/>
            <a:tailEnd/>
          </a:ln>
        </p:spPr>
        <p:txBody>
          <a:bodyPr wrap="none" lIns="92075" tIns="46038" rIns="92075" bIns="46038">
            <a:spAutoFit/>
          </a:bodyPr>
          <a:lstStyle/>
          <a:p>
            <a:pPr algn="ctr" defTabSz="762000" eaLnBrk="0" hangingPunct="0"/>
            <a:r>
              <a:rPr lang="en-US" sz="1800"/>
              <a:t>£194</a:t>
            </a:r>
          </a:p>
          <a:p>
            <a:pPr algn="ctr" defTabSz="762000" eaLnBrk="0" hangingPunct="0"/>
            <a:r>
              <a:rPr lang="en-US" sz="1800"/>
              <a:t>50%</a:t>
            </a:r>
          </a:p>
        </p:txBody>
      </p:sp>
      <p:sp>
        <p:nvSpPr>
          <p:cNvPr id="547890" name="Rectangle 57"/>
          <p:cNvSpPr>
            <a:spLocks noChangeArrowheads="1"/>
          </p:cNvSpPr>
          <p:nvPr/>
        </p:nvSpPr>
        <p:spPr bwMode="auto">
          <a:xfrm>
            <a:off x="7332663" y="4819650"/>
            <a:ext cx="692150" cy="641350"/>
          </a:xfrm>
          <a:prstGeom prst="rect">
            <a:avLst/>
          </a:prstGeom>
          <a:noFill/>
          <a:ln w="9525">
            <a:noFill/>
            <a:miter lim="800000"/>
            <a:headEnd/>
            <a:tailEnd/>
          </a:ln>
        </p:spPr>
        <p:txBody>
          <a:bodyPr wrap="none" lIns="92075" tIns="46038" rIns="92075" bIns="46038">
            <a:spAutoFit/>
          </a:bodyPr>
          <a:lstStyle/>
          <a:p>
            <a:pPr algn="ctr" defTabSz="762000" eaLnBrk="0" hangingPunct="0"/>
            <a:r>
              <a:rPr lang="en-US" sz="1800"/>
              <a:t>£205</a:t>
            </a:r>
          </a:p>
          <a:p>
            <a:pPr algn="ctr" defTabSz="762000" eaLnBrk="0" hangingPunct="0"/>
            <a:r>
              <a:rPr lang="en-US" sz="1800"/>
              <a:t>48%</a:t>
            </a:r>
          </a:p>
        </p:txBody>
      </p:sp>
      <p:sp>
        <p:nvSpPr>
          <p:cNvPr id="547891" name="Rectangle 58"/>
          <p:cNvSpPr>
            <a:spLocks noChangeArrowheads="1"/>
          </p:cNvSpPr>
          <p:nvPr/>
        </p:nvSpPr>
        <p:spPr bwMode="auto">
          <a:xfrm>
            <a:off x="8148638" y="4819650"/>
            <a:ext cx="692150" cy="641350"/>
          </a:xfrm>
          <a:prstGeom prst="rect">
            <a:avLst/>
          </a:prstGeom>
          <a:noFill/>
          <a:ln w="9525">
            <a:noFill/>
            <a:miter lim="800000"/>
            <a:headEnd/>
            <a:tailEnd/>
          </a:ln>
        </p:spPr>
        <p:txBody>
          <a:bodyPr wrap="none" lIns="92075" tIns="46038" rIns="92075" bIns="46038">
            <a:spAutoFit/>
          </a:bodyPr>
          <a:lstStyle/>
          <a:p>
            <a:pPr algn="ctr" defTabSz="762000" eaLnBrk="0" hangingPunct="0"/>
            <a:r>
              <a:rPr lang="en-US" sz="1800"/>
              <a:t>£206</a:t>
            </a:r>
          </a:p>
          <a:p>
            <a:pPr algn="ctr" defTabSz="762000" eaLnBrk="0" hangingPunct="0"/>
            <a:r>
              <a:rPr lang="en-US" sz="1800"/>
              <a:t>45%</a:t>
            </a:r>
          </a:p>
        </p:txBody>
      </p:sp>
      <p:sp>
        <p:nvSpPr>
          <p:cNvPr id="547892" name="Rectangle 59"/>
          <p:cNvSpPr>
            <a:spLocks noChangeArrowheads="1"/>
          </p:cNvSpPr>
          <p:nvPr/>
        </p:nvSpPr>
        <p:spPr bwMode="auto">
          <a:xfrm>
            <a:off x="352425" y="5500688"/>
            <a:ext cx="2355850" cy="366712"/>
          </a:xfrm>
          <a:prstGeom prst="rect">
            <a:avLst/>
          </a:prstGeom>
          <a:noFill/>
          <a:ln w="9525">
            <a:noFill/>
            <a:miter lim="800000"/>
            <a:headEnd/>
            <a:tailEnd/>
          </a:ln>
        </p:spPr>
        <p:txBody>
          <a:bodyPr wrap="none" lIns="92075" tIns="46038" rIns="92075" bIns="46038">
            <a:spAutoFit/>
          </a:bodyPr>
          <a:lstStyle/>
          <a:p>
            <a:pPr defTabSz="762000" eaLnBrk="0" hangingPunct="0"/>
            <a:r>
              <a:rPr lang="en-US" sz="1800"/>
              <a:t>Return on Assets (%)</a:t>
            </a:r>
          </a:p>
        </p:txBody>
      </p:sp>
      <p:sp>
        <p:nvSpPr>
          <p:cNvPr id="547893" name="Rectangle 60"/>
          <p:cNvSpPr>
            <a:spLocks noChangeArrowheads="1"/>
          </p:cNvSpPr>
          <p:nvPr/>
        </p:nvSpPr>
        <p:spPr bwMode="auto">
          <a:xfrm>
            <a:off x="3656013" y="5500688"/>
            <a:ext cx="831850" cy="366712"/>
          </a:xfrm>
          <a:prstGeom prst="rect">
            <a:avLst/>
          </a:prstGeom>
          <a:noFill/>
          <a:ln w="9525">
            <a:noFill/>
            <a:miter lim="800000"/>
            <a:headEnd/>
            <a:tailEnd/>
          </a:ln>
        </p:spPr>
        <p:txBody>
          <a:bodyPr wrap="none" lIns="92075" tIns="46038" rIns="92075" bIns="46038">
            <a:spAutoFit/>
          </a:bodyPr>
          <a:lstStyle/>
          <a:p>
            <a:pPr algn="ctr" defTabSz="762000" eaLnBrk="0" hangingPunct="0"/>
            <a:r>
              <a:rPr lang="en-US" sz="1800"/>
              <a:t>11.3%</a:t>
            </a:r>
          </a:p>
        </p:txBody>
      </p:sp>
      <p:sp>
        <p:nvSpPr>
          <p:cNvPr id="547894" name="Rectangle 61"/>
          <p:cNvSpPr>
            <a:spLocks noChangeArrowheads="1"/>
          </p:cNvSpPr>
          <p:nvPr/>
        </p:nvSpPr>
        <p:spPr bwMode="auto">
          <a:xfrm>
            <a:off x="4760913" y="5500688"/>
            <a:ext cx="831850" cy="366712"/>
          </a:xfrm>
          <a:prstGeom prst="rect">
            <a:avLst/>
          </a:prstGeom>
          <a:noFill/>
          <a:ln w="9525">
            <a:noFill/>
            <a:miter lim="800000"/>
            <a:headEnd/>
            <a:tailEnd/>
          </a:ln>
        </p:spPr>
        <p:txBody>
          <a:bodyPr wrap="none" lIns="92075" tIns="46038" rIns="92075" bIns="46038">
            <a:spAutoFit/>
          </a:bodyPr>
          <a:lstStyle/>
          <a:p>
            <a:pPr algn="ctr" defTabSz="762000" eaLnBrk="0" hangingPunct="0"/>
            <a:r>
              <a:rPr lang="en-US" sz="1800"/>
              <a:t>13.5%</a:t>
            </a:r>
          </a:p>
        </p:txBody>
      </p:sp>
      <p:sp>
        <p:nvSpPr>
          <p:cNvPr id="547895" name="Rectangle 62"/>
          <p:cNvSpPr>
            <a:spLocks noChangeArrowheads="1"/>
          </p:cNvSpPr>
          <p:nvPr/>
        </p:nvSpPr>
        <p:spPr bwMode="auto">
          <a:xfrm>
            <a:off x="5546725" y="5500688"/>
            <a:ext cx="831850" cy="366712"/>
          </a:xfrm>
          <a:prstGeom prst="rect">
            <a:avLst/>
          </a:prstGeom>
          <a:noFill/>
          <a:ln w="9525">
            <a:noFill/>
            <a:miter lim="800000"/>
            <a:headEnd/>
            <a:tailEnd/>
          </a:ln>
        </p:spPr>
        <p:txBody>
          <a:bodyPr wrap="none" lIns="92075" tIns="46038" rIns="92075" bIns="46038">
            <a:spAutoFit/>
          </a:bodyPr>
          <a:lstStyle/>
          <a:p>
            <a:pPr algn="ctr" defTabSz="762000" eaLnBrk="0" hangingPunct="0"/>
            <a:r>
              <a:rPr lang="en-US" sz="1800"/>
              <a:t>15.6%</a:t>
            </a:r>
          </a:p>
        </p:txBody>
      </p:sp>
      <p:sp>
        <p:nvSpPr>
          <p:cNvPr id="547896" name="Rectangle 63"/>
          <p:cNvSpPr>
            <a:spLocks noChangeArrowheads="1"/>
          </p:cNvSpPr>
          <p:nvPr/>
        </p:nvSpPr>
        <p:spPr bwMode="auto">
          <a:xfrm>
            <a:off x="6418263" y="5500688"/>
            <a:ext cx="831850" cy="366712"/>
          </a:xfrm>
          <a:prstGeom prst="rect">
            <a:avLst/>
          </a:prstGeom>
          <a:noFill/>
          <a:ln w="9525">
            <a:noFill/>
            <a:miter lim="800000"/>
            <a:headEnd/>
            <a:tailEnd/>
          </a:ln>
        </p:spPr>
        <p:txBody>
          <a:bodyPr wrap="none" lIns="92075" tIns="46038" rIns="92075" bIns="46038">
            <a:spAutoFit/>
          </a:bodyPr>
          <a:lstStyle/>
          <a:p>
            <a:pPr algn="ctr" defTabSz="762000" eaLnBrk="0" hangingPunct="0"/>
            <a:r>
              <a:rPr lang="en-US" sz="1800"/>
              <a:t>19.1%</a:t>
            </a:r>
          </a:p>
        </p:txBody>
      </p:sp>
      <p:sp>
        <p:nvSpPr>
          <p:cNvPr id="547897" name="Rectangle 64"/>
          <p:cNvSpPr>
            <a:spLocks noChangeArrowheads="1"/>
          </p:cNvSpPr>
          <p:nvPr/>
        </p:nvSpPr>
        <p:spPr bwMode="auto">
          <a:xfrm>
            <a:off x="7262813" y="5500688"/>
            <a:ext cx="831850" cy="366712"/>
          </a:xfrm>
          <a:prstGeom prst="rect">
            <a:avLst/>
          </a:prstGeom>
          <a:noFill/>
          <a:ln w="9525">
            <a:noFill/>
            <a:miter lim="800000"/>
            <a:headEnd/>
            <a:tailEnd/>
          </a:ln>
        </p:spPr>
        <p:txBody>
          <a:bodyPr wrap="none" lIns="92075" tIns="46038" rIns="92075" bIns="46038">
            <a:spAutoFit/>
          </a:bodyPr>
          <a:lstStyle/>
          <a:p>
            <a:pPr algn="ctr" defTabSz="762000" eaLnBrk="0" hangingPunct="0"/>
            <a:r>
              <a:rPr lang="en-US" sz="1800"/>
              <a:t>24.4%</a:t>
            </a:r>
          </a:p>
        </p:txBody>
      </p:sp>
      <p:sp>
        <p:nvSpPr>
          <p:cNvPr id="547898" name="Rectangle 65"/>
          <p:cNvSpPr>
            <a:spLocks noChangeArrowheads="1"/>
          </p:cNvSpPr>
          <p:nvPr/>
        </p:nvSpPr>
        <p:spPr bwMode="auto">
          <a:xfrm>
            <a:off x="8078788" y="5500688"/>
            <a:ext cx="831850" cy="366712"/>
          </a:xfrm>
          <a:prstGeom prst="rect">
            <a:avLst/>
          </a:prstGeom>
          <a:noFill/>
          <a:ln w="9525">
            <a:noFill/>
            <a:miter lim="800000"/>
            <a:headEnd/>
            <a:tailEnd/>
          </a:ln>
        </p:spPr>
        <p:txBody>
          <a:bodyPr wrap="none" lIns="92075" tIns="46038" rIns="92075" bIns="46038">
            <a:spAutoFit/>
          </a:bodyPr>
          <a:lstStyle/>
          <a:p>
            <a:pPr algn="ctr" defTabSz="762000" eaLnBrk="0" hangingPunct="0"/>
            <a:r>
              <a:rPr lang="en-US" sz="1800"/>
              <a:t>26.7%</a:t>
            </a:r>
          </a:p>
        </p:txBody>
      </p:sp>
      <p:sp>
        <p:nvSpPr>
          <p:cNvPr id="547899" name="Text Box 66"/>
          <p:cNvSpPr txBox="1">
            <a:spLocks noChangeArrowheads="1"/>
          </p:cNvSpPr>
          <p:nvPr/>
        </p:nvSpPr>
        <p:spPr bwMode="auto">
          <a:xfrm>
            <a:off x="365125" y="6129338"/>
            <a:ext cx="2838450" cy="274637"/>
          </a:xfrm>
          <a:prstGeom prst="rect">
            <a:avLst/>
          </a:prstGeom>
          <a:noFill/>
          <a:ln w="12700">
            <a:noFill/>
            <a:miter lim="800000"/>
            <a:headEnd type="none" w="sm" len="sm"/>
            <a:tailEnd type="none" w="sm" len="sm"/>
          </a:ln>
        </p:spPr>
        <p:txBody>
          <a:bodyPr wrap="none">
            <a:spAutoFit/>
          </a:bodyPr>
          <a:lstStyle/>
          <a:p>
            <a:pPr defTabSz="762000" eaLnBrk="0" hangingPunct="0"/>
            <a:r>
              <a:rPr lang="en-US" sz="1200"/>
              <a:t>From The Marketing Process Company</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654" y="76471"/>
            <a:ext cx="6769100" cy="1143000"/>
          </a:xfrm>
        </p:spPr>
        <p:txBody>
          <a:bodyPr>
            <a:normAutofit fontScale="90000"/>
          </a:bodyPr>
          <a:lstStyle/>
          <a:p>
            <a:r>
              <a:rPr lang="en-GB" sz="3600" dirty="0" smtClean="0"/>
              <a:t>NEW BOOK! Marketing and Finance</a:t>
            </a:r>
            <a:endParaRPr lang="en-GB" sz="22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44761" y="1946533"/>
            <a:ext cx="3496131" cy="4525963"/>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4932040" y="2057550"/>
            <a:ext cx="3528392" cy="4524315"/>
          </a:xfrm>
          <a:prstGeom prst="rect">
            <a:avLst/>
          </a:prstGeom>
          <a:noFill/>
        </p:spPr>
        <p:txBody>
          <a:bodyPr wrap="square" rtlCol="0">
            <a:spAutoFit/>
          </a:bodyPr>
          <a:lstStyle/>
          <a:p>
            <a:r>
              <a:rPr lang="en-GB" b="1" i="1" dirty="0" smtClean="0"/>
              <a:t>Marketing and Finance </a:t>
            </a:r>
            <a:r>
              <a:rPr lang="en-GB" dirty="0" smtClean="0"/>
              <a:t>is a unique and essential addition to the library of senior marketing and finance professionals.</a:t>
            </a:r>
          </a:p>
          <a:p>
            <a:endParaRPr lang="en-GB" dirty="0"/>
          </a:p>
          <a:p>
            <a:r>
              <a:rPr lang="en-GB" dirty="0" smtClean="0"/>
              <a:t>Includes Forewords from Anne Godfrey, Chief Executive, CIM and Charles Tilley, Chief Executive, CIMA</a:t>
            </a:r>
          </a:p>
          <a:p>
            <a:endParaRPr lang="en-GB" dirty="0"/>
          </a:p>
          <a:p>
            <a:r>
              <a:rPr lang="en-GB" dirty="0" smtClean="0"/>
              <a:t>Available August 2013. </a:t>
            </a:r>
          </a:p>
          <a:p>
            <a:endParaRPr lang="en-GB" dirty="0" smtClean="0"/>
          </a:p>
          <a:p>
            <a:r>
              <a:rPr lang="en-GB" dirty="0" smtClean="0"/>
              <a:t>Available to purchase from:</a:t>
            </a:r>
          </a:p>
          <a:p>
            <a:endParaRPr lang="en-GB" dirty="0"/>
          </a:p>
          <a:p>
            <a:endParaRPr lang="en-GB" dirty="0" smtClean="0"/>
          </a:p>
          <a:p>
            <a:endParaRPr lang="en-GB" dirty="0"/>
          </a:p>
          <a:p>
            <a:endParaRPr lang="en-GB"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665" y="5549815"/>
            <a:ext cx="3384376" cy="1286063"/>
          </a:xfrm>
          <a:prstGeom prst="rect">
            <a:avLst/>
          </a:prstGeom>
        </p:spPr>
      </p:pic>
      <p:sp>
        <p:nvSpPr>
          <p:cNvPr id="7" name="Slide Number Placeholder 2"/>
          <p:cNvSpPr>
            <a:spLocks noGrp="1"/>
          </p:cNvSpPr>
          <p:nvPr>
            <p:ph type="sldNum" sz="quarter" idx="12"/>
          </p:nvPr>
        </p:nvSpPr>
        <p:spPr>
          <a:xfrm>
            <a:off x="8636000" y="6445250"/>
            <a:ext cx="444500" cy="365125"/>
          </a:xfrm>
        </p:spPr>
        <p:txBody>
          <a:bodyPr/>
          <a:lstStyle/>
          <a:p>
            <a:pPr>
              <a:defRPr/>
            </a:pPr>
            <a:fld id="{344BAFD0-F2D5-49B2-9B8A-FCB034903132}" type="slidenum">
              <a:rPr lang="en-US" sz="1200" smtClean="0"/>
              <a:pPr>
                <a:defRPr/>
              </a:pPr>
              <a:t>60</a:t>
            </a:fld>
            <a:endParaRPr lang="en-US" sz="1200" dirty="0"/>
          </a:p>
        </p:txBody>
      </p:sp>
      <p:sp>
        <p:nvSpPr>
          <p:cNvPr id="3" name="Rectangle 2"/>
          <p:cNvSpPr/>
          <p:nvPr/>
        </p:nvSpPr>
        <p:spPr>
          <a:xfrm>
            <a:off x="144664" y="1414090"/>
            <a:ext cx="8315767" cy="400110"/>
          </a:xfrm>
          <a:prstGeom prst="rect">
            <a:avLst/>
          </a:prstGeom>
        </p:spPr>
        <p:txBody>
          <a:bodyPr wrap="square">
            <a:spAutoFit/>
          </a:bodyPr>
          <a:lstStyle/>
          <a:p>
            <a:r>
              <a:rPr lang="en-GB" sz="2000" b="1" i="1" dirty="0">
                <a:solidFill>
                  <a:schemeClr val="tx2"/>
                </a:solidFill>
                <a:latin typeface="Arial" panose="020B0604020202020204" pitchFamily="34" charset="0"/>
                <a:cs typeface="Arial" panose="020B0604020202020204" pitchFamily="34" charset="0"/>
              </a:rPr>
              <a:t>The Updated and Revised 2</a:t>
            </a:r>
            <a:r>
              <a:rPr lang="en-GB" sz="2000" b="1" i="1" baseline="30000" dirty="0">
                <a:solidFill>
                  <a:schemeClr val="tx2"/>
                </a:solidFill>
                <a:latin typeface="Arial" panose="020B0604020202020204" pitchFamily="34" charset="0"/>
                <a:cs typeface="Arial" panose="020B0604020202020204" pitchFamily="34" charset="0"/>
              </a:rPr>
              <a:t>nd</a:t>
            </a:r>
            <a:r>
              <a:rPr lang="en-GB" sz="2000" b="1" i="1" dirty="0">
                <a:solidFill>
                  <a:schemeClr val="tx2"/>
                </a:solidFill>
                <a:latin typeface="Arial" panose="020B0604020202020204" pitchFamily="34" charset="0"/>
                <a:cs typeface="Arial" panose="020B0604020202020204" pitchFamily="34" charset="0"/>
              </a:rPr>
              <a:t> Edition of </a:t>
            </a:r>
            <a:r>
              <a:rPr lang="en-GB" sz="2000" b="1" dirty="0">
                <a:solidFill>
                  <a:schemeClr val="tx2"/>
                </a:solidFill>
                <a:latin typeface="Arial" panose="020B0604020202020204" pitchFamily="34" charset="0"/>
                <a:cs typeface="Arial" panose="020B0604020202020204" pitchFamily="34" charset="0"/>
              </a:rPr>
              <a:t>Marketing Due Diligence</a:t>
            </a:r>
          </a:p>
        </p:txBody>
      </p:sp>
    </p:spTree>
    <p:extLst>
      <p:ext uri="{BB962C8B-B14F-4D97-AF65-F5344CB8AC3E}">
        <p14:creationId xmlns:p14="http://schemas.microsoft.com/office/powerpoint/2010/main" val="2704169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39750" y="1125538"/>
            <a:ext cx="7775575" cy="352901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3400" dirty="0" smtClean="0"/>
              <a:t/>
            </a:r>
            <a:br>
              <a:rPr lang="en-GB" sz="3400" dirty="0" smtClean="0"/>
            </a:br>
            <a:r>
              <a:rPr lang="en-GB" sz="3400" b="1" dirty="0" smtClean="0">
                <a:solidFill>
                  <a:schemeClr val="tx2"/>
                </a:solidFill>
              </a:rPr>
              <a:t> </a:t>
            </a:r>
            <a:r>
              <a:rPr lang="en-GB" sz="3400" b="1" dirty="0" err="1" smtClean="0">
                <a:solidFill>
                  <a:schemeClr val="tx2"/>
                </a:solidFill>
              </a:rPr>
              <a:t>Prof.</a:t>
            </a:r>
            <a:r>
              <a:rPr lang="en-GB" sz="3400" b="1" dirty="0" smtClean="0">
                <a:solidFill>
                  <a:schemeClr val="tx2"/>
                </a:solidFill>
              </a:rPr>
              <a:t> Malcolm McDonald free videos and downloads</a:t>
            </a:r>
            <a:r>
              <a:rPr lang="en-GB" sz="3400" dirty="0" smtClean="0"/>
              <a:t/>
            </a:r>
            <a:br>
              <a:rPr lang="en-GB" sz="3400" dirty="0" smtClean="0"/>
            </a:br>
            <a:r>
              <a:rPr lang="en-GB" sz="3400" dirty="0" smtClean="0"/>
              <a:t>@</a:t>
            </a:r>
            <a:br>
              <a:rPr lang="en-GB" sz="3400" dirty="0" smtClean="0"/>
            </a:br>
            <a:r>
              <a:rPr lang="en-GB" sz="4200" dirty="0" smtClean="0">
                <a:solidFill>
                  <a:schemeClr val="accent1"/>
                </a:solidFill>
              </a:rPr>
              <a:t>www.oxlearn.com</a:t>
            </a:r>
            <a:r>
              <a:rPr lang="en-GB" sz="4200" dirty="0" smtClean="0"/>
              <a:t/>
            </a:r>
            <a:br>
              <a:rPr lang="en-GB" sz="4200" dirty="0" smtClean="0"/>
            </a:br>
            <a:endParaRPr lang="en-GB" sz="4200" dirty="0"/>
          </a:p>
        </p:txBody>
      </p:sp>
      <p:pic>
        <p:nvPicPr>
          <p:cNvPr id="3" name="Picture 3" descr="Malcolm 3"/>
          <p:cNvPicPr>
            <a:picLocks noChangeAspect="1" noChangeArrowheads="1"/>
          </p:cNvPicPr>
          <p:nvPr/>
        </p:nvPicPr>
        <p:blipFill>
          <a:blip r:embed="rId2" cstate="print"/>
          <a:srcRect/>
          <a:stretch>
            <a:fillRect/>
          </a:stretch>
        </p:blipFill>
        <p:spPr bwMode="auto">
          <a:xfrm>
            <a:off x="0" y="4299903"/>
            <a:ext cx="2314575" cy="1851025"/>
          </a:xfrm>
          <a:prstGeom prst="rect">
            <a:avLst/>
          </a:prstGeom>
          <a:noFill/>
          <a:ln w="9525">
            <a:noFill/>
            <a:miter lim="800000"/>
            <a:headEnd/>
            <a:tailEnd/>
          </a:ln>
        </p:spPr>
      </p:pic>
      <p:pic>
        <p:nvPicPr>
          <p:cNvPr id="4" name="Picture 4" descr="Malcolm 6"/>
          <p:cNvPicPr>
            <a:picLocks noChangeAspect="1" noChangeArrowheads="1"/>
          </p:cNvPicPr>
          <p:nvPr/>
        </p:nvPicPr>
        <p:blipFill>
          <a:blip r:embed="rId3" cstate="print"/>
          <a:srcRect/>
          <a:stretch>
            <a:fillRect/>
          </a:stretch>
        </p:blipFill>
        <p:spPr bwMode="auto">
          <a:xfrm>
            <a:off x="2268538" y="4299903"/>
            <a:ext cx="2314575" cy="1852612"/>
          </a:xfrm>
          <a:prstGeom prst="rect">
            <a:avLst/>
          </a:prstGeom>
          <a:noFill/>
          <a:ln w="9525">
            <a:noFill/>
            <a:miter lim="800000"/>
            <a:headEnd/>
            <a:tailEnd/>
          </a:ln>
        </p:spPr>
      </p:pic>
      <p:pic>
        <p:nvPicPr>
          <p:cNvPr id="5" name="Picture 5" descr="Malcolm 7"/>
          <p:cNvPicPr>
            <a:picLocks noChangeAspect="1" noChangeArrowheads="1"/>
          </p:cNvPicPr>
          <p:nvPr/>
        </p:nvPicPr>
        <p:blipFill>
          <a:blip r:embed="rId4" cstate="print"/>
          <a:srcRect/>
          <a:stretch>
            <a:fillRect/>
          </a:stretch>
        </p:blipFill>
        <p:spPr bwMode="auto">
          <a:xfrm>
            <a:off x="4572000" y="4299903"/>
            <a:ext cx="2314575" cy="1851025"/>
          </a:xfrm>
          <a:prstGeom prst="rect">
            <a:avLst/>
          </a:prstGeom>
          <a:noFill/>
          <a:ln w="9525">
            <a:noFill/>
            <a:miter lim="800000"/>
            <a:headEnd/>
            <a:tailEnd/>
          </a:ln>
        </p:spPr>
      </p:pic>
      <p:pic>
        <p:nvPicPr>
          <p:cNvPr id="6" name="Picture 6" descr="Malcolm 5"/>
          <p:cNvPicPr>
            <a:picLocks noChangeAspect="1" noChangeArrowheads="1"/>
          </p:cNvPicPr>
          <p:nvPr/>
        </p:nvPicPr>
        <p:blipFill>
          <a:blip r:embed="rId5" cstate="print"/>
          <a:srcRect/>
          <a:stretch>
            <a:fillRect/>
          </a:stretch>
        </p:blipFill>
        <p:spPr bwMode="auto">
          <a:xfrm>
            <a:off x="6877050" y="4299903"/>
            <a:ext cx="2266950" cy="1873250"/>
          </a:xfrm>
          <a:prstGeom prst="rect">
            <a:avLst/>
          </a:prstGeom>
          <a:noFill/>
          <a:ln w="9525">
            <a:noFill/>
            <a:miter lim="800000"/>
            <a:headEnd/>
            <a:tailEnd/>
          </a:ln>
        </p:spPr>
      </p:pic>
      <p:sp>
        <p:nvSpPr>
          <p:cNvPr id="7" name="Slide Number Placeholder 2"/>
          <p:cNvSpPr>
            <a:spLocks noGrp="1"/>
          </p:cNvSpPr>
          <p:nvPr>
            <p:ph type="sldNum" sz="quarter" idx="12"/>
          </p:nvPr>
        </p:nvSpPr>
        <p:spPr>
          <a:xfrm>
            <a:off x="8636000" y="6445250"/>
            <a:ext cx="444500" cy="365125"/>
          </a:xfrm>
        </p:spPr>
        <p:txBody>
          <a:bodyPr/>
          <a:lstStyle/>
          <a:p>
            <a:pPr>
              <a:defRPr/>
            </a:pPr>
            <a:fld id="{344BAFD0-F2D5-49B2-9B8A-FCB034903132}" type="slidenum">
              <a:rPr lang="en-US" sz="1200" smtClean="0"/>
              <a:pPr>
                <a:defRPr/>
              </a:pPr>
              <a:t>61</a:t>
            </a:fld>
            <a:endParaRPr lang="en-US" sz="1200" dirty="0"/>
          </a:p>
        </p:txBody>
      </p:sp>
    </p:spTree>
    <p:extLst>
      <p:ext uri="{BB962C8B-B14F-4D97-AF65-F5344CB8AC3E}">
        <p14:creationId xmlns:p14="http://schemas.microsoft.com/office/powerpoint/2010/main" val="3966656803"/>
      </p:ext>
    </p:extLst>
  </p:cSld>
  <p:clrMapOvr>
    <a:masterClrMapping/>
  </p:clrMapOvr>
  <p:transition>
    <p:blinds dir="ver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3"/>
          <p:cNvSpPr>
            <a:spLocks noGrp="1" noChangeArrowheads="1"/>
          </p:cNvSpPr>
          <p:nvPr>
            <p:ph idx="1"/>
          </p:nvPr>
        </p:nvSpPr>
        <p:spPr>
          <a:xfrm>
            <a:off x="190500" y="1721890"/>
            <a:ext cx="8712200" cy="4659104"/>
          </a:xfrm>
        </p:spPr>
        <p:txBody>
          <a:bodyPr lIns="0" tIns="0" rIns="0" bIns="0" anchor="ctr">
            <a:noAutofit/>
          </a:bodyPr>
          <a:lstStyle/>
          <a:p>
            <a:pPr eaLnBrk="1" hangingPunct="1">
              <a:buFontTx/>
              <a:buNone/>
            </a:pPr>
            <a:r>
              <a:rPr lang="en-GB" sz="2100" b="1" dirty="0" smtClean="0">
                <a:solidFill>
                  <a:srgbClr val="FF6600"/>
                </a:solidFill>
              </a:rPr>
              <a:t>Score out of 10</a:t>
            </a:r>
          </a:p>
          <a:p>
            <a:pPr eaLnBrk="1" hangingPunct="1">
              <a:buFontTx/>
              <a:buNone/>
            </a:pPr>
            <a:r>
              <a:rPr lang="en-GB" sz="2100" b="1" dirty="0" smtClean="0">
                <a:solidFill>
                  <a:schemeClr val="accent1"/>
                </a:solidFill>
              </a:rPr>
              <a:t>Market structure and segmentation</a:t>
            </a:r>
          </a:p>
          <a:p>
            <a:pPr eaLnBrk="1" hangingPunct="1">
              <a:buFont typeface="Arial" panose="020B0604020202020204" pitchFamily="34" charset="0"/>
              <a:buChar char="•"/>
            </a:pPr>
            <a:r>
              <a:rPr lang="en-GB" sz="2100" dirty="0" smtClean="0"/>
              <a:t>Is there a clear and unambiguous definition of the market we are interested in serving?</a:t>
            </a:r>
          </a:p>
          <a:p>
            <a:pPr eaLnBrk="1" hangingPunct="1">
              <a:buFont typeface="Arial" panose="020B0604020202020204" pitchFamily="34" charset="0"/>
              <a:buChar char="•"/>
            </a:pPr>
            <a:r>
              <a:rPr lang="en-GB" sz="2100" dirty="0" smtClean="0"/>
              <a:t>Is it clearly mapped, showing product/service flows, volumes/values in total, our shares and critical conclusions for our organisation?</a:t>
            </a:r>
          </a:p>
          <a:p>
            <a:pPr eaLnBrk="1" hangingPunct="1">
              <a:buFont typeface="Arial" panose="020B0604020202020204" pitchFamily="34" charset="0"/>
              <a:buChar char="•"/>
            </a:pPr>
            <a:r>
              <a:rPr lang="en-GB" sz="2100" dirty="0" smtClean="0"/>
              <a:t>Are the segments clearly described and quantified?  These must be groups of customers with the same or similar needs, not sectors.</a:t>
            </a:r>
          </a:p>
          <a:p>
            <a:pPr eaLnBrk="1" hangingPunct="1">
              <a:buFont typeface="Arial" panose="020B0604020202020204" pitchFamily="34" charset="0"/>
              <a:buChar char="•"/>
            </a:pPr>
            <a:r>
              <a:rPr lang="en-GB" sz="2100" dirty="0" smtClean="0"/>
              <a:t>Are the real needs of these segments properly quantified with the relative importance of these needs clearly identified?</a:t>
            </a:r>
          </a:p>
          <a:p>
            <a:pPr eaLnBrk="1" hangingPunct="1">
              <a:buFontTx/>
              <a:buNone/>
            </a:pPr>
            <a:r>
              <a:rPr lang="en-GB" sz="2100" b="1" dirty="0" smtClean="0">
                <a:solidFill>
                  <a:schemeClr val="accent1"/>
                </a:solidFill>
              </a:rPr>
              <a:t>Differentiation</a:t>
            </a:r>
          </a:p>
          <a:p>
            <a:pPr eaLnBrk="1" hangingPunct="1">
              <a:buFont typeface="Arial" panose="020B0604020202020204" pitchFamily="34" charset="0"/>
              <a:buChar char="•"/>
            </a:pPr>
            <a:r>
              <a:rPr lang="en-GB" sz="2100" dirty="0" smtClean="0"/>
              <a:t>Is there a clear and quantified analysis of how well our company satisfies these needs compared to competitors?</a:t>
            </a:r>
          </a:p>
          <a:p>
            <a:pPr eaLnBrk="1" hangingPunct="1">
              <a:buFont typeface="Arial" panose="020B0604020202020204" pitchFamily="34" charset="0"/>
              <a:buChar char="•"/>
            </a:pPr>
            <a:r>
              <a:rPr lang="en-GB" sz="2100" dirty="0" smtClean="0"/>
              <a:t>Are the opportunities and threats clearly identified by segment?</a:t>
            </a:r>
          </a:p>
        </p:txBody>
      </p:sp>
      <p:sp>
        <p:nvSpPr>
          <p:cNvPr id="3" name="Slide Number Placeholder 2"/>
          <p:cNvSpPr>
            <a:spLocks noGrp="1"/>
          </p:cNvSpPr>
          <p:nvPr>
            <p:ph type="sldNum" sz="quarter" idx="12"/>
          </p:nvPr>
        </p:nvSpPr>
        <p:spPr>
          <a:xfrm>
            <a:off x="8509000" y="6445250"/>
            <a:ext cx="571500" cy="365125"/>
          </a:xfrm>
        </p:spPr>
        <p:txBody>
          <a:bodyPr/>
          <a:lstStyle/>
          <a:p>
            <a:fld id="{C0A12C30-73D0-45D9-974D-FB9E778DF766}" type="slidenum">
              <a:rPr lang="en-GB" smtClean="0"/>
              <a:t>62</a:t>
            </a:fld>
            <a:endParaRPr lang="en-GB" dirty="0"/>
          </a:p>
        </p:txBody>
      </p:sp>
      <p:sp>
        <p:nvSpPr>
          <p:cNvPr id="122884" name="Rectangle 5"/>
          <p:cNvSpPr>
            <a:spLocks noChangeArrowheads="1"/>
          </p:cNvSpPr>
          <p:nvPr/>
        </p:nvSpPr>
        <p:spPr bwMode="auto">
          <a:xfrm>
            <a:off x="135087" y="126542"/>
            <a:ext cx="8493879"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20000"/>
              </a:spcBef>
              <a:buClr>
                <a:srgbClr val="FF3300"/>
              </a:buClr>
            </a:pPr>
            <a:r>
              <a:rPr lang="en-GB" sz="3200" dirty="0" smtClean="0">
                <a:solidFill>
                  <a:srgbClr val="626368"/>
                </a:solidFill>
                <a:latin typeface="Arial Black" pitchFamily="34" charset="0"/>
                <a:ea typeface="Verdana" pitchFamily="34" charset="0"/>
                <a:cs typeface="Verdana" pitchFamily="34" charset="0"/>
              </a:rPr>
              <a:t>“How </a:t>
            </a:r>
            <a:r>
              <a:rPr lang="en-GB" sz="3200" dirty="0">
                <a:solidFill>
                  <a:srgbClr val="626368"/>
                </a:solidFill>
                <a:latin typeface="Arial Black" pitchFamily="34" charset="0"/>
                <a:ea typeface="Verdana" pitchFamily="34" charset="0"/>
                <a:cs typeface="Verdana" pitchFamily="34" charset="0"/>
              </a:rPr>
              <a:t>good is your </a:t>
            </a:r>
            <a:r>
              <a:rPr lang="en-GB" sz="3200" dirty="0" smtClean="0">
                <a:solidFill>
                  <a:srgbClr val="626368"/>
                </a:solidFill>
                <a:latin typeface="Arial Black" pitchFamily="34" charset="0"/>
                <a:ea typeface="Verdana" pitchFamily="34" charset="0"/>
                <a:cs typeface="Verdana" pitchFamily="34" charset="0"/>
              </a:rPr>
              <a:t>strategic</a:t>
            </a:r>
          </a:p>
          <a:p>
            <a:pPr>
              <a:spcBef>
                <a:spcPct val="20000"/>
              </a:spcBef>
              <a:buClr>
                <a:srgbClr val="FF3300"/>
              </a:buClr>
            </a:pPr>
            <a:r>
              <a:rPr lang="en-GB" sz="3200" dirty="0" smtClean="0">
                <a:solidFill>
                  <a:srgbClr val="626368"/>
                </a:solidFill>
                <a:latin typeface="Arial Black" pitchFamily="34" charset="0"/>
                <a:ea typeface="Verdana" pitchFamily="34" charset="0"/>
                <a:cs typeface="Verdana" pitchFamily="34" charset="0"/>
              </a:rPr>
              <a:t>marketing </a:t>
            </a:r>
            <a:r>
              <a:rPr lang="en-GB" sz="3200" dirty="0">
                <a:solidFill>
                  <a:srgbClr val="626368"/>
                </a:solidFill>
                <a:latin typeface="Arial Black" pitchFamily="34" charset="0"/>
                <a:ea typeface="Verdana" pitchFamily="34" charset="0"/>
                <a:cs typeface="Verdana" pitchFamily="34" charset="0"/>
              </a:rPr>
              <a:t>plan ?" </a:t>
            </a:r>
          </a:p>
        </p:txBody>
      </p:sp>
    </p:spTree>
    <p:extLst>
      <p:ext uri="{BB962C8B-B14F-4D97-AF65-F5344CB8AC3E}">
        <p14:creationId xmlns:p14="http://schemas.microsoft.com/office/powerpoint/2010/main" val="1992554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1" name="Rectangle 3"/>
          <p:cNvSpPr>
            <a:spLocks noChangeArrowheads="1"/>
          </p:cNvSpPr>
          <p:nvPr/>
        </p:nvSpPr>
        <p:spPr bwMode="auto">
          <a:xfrm>
            <a:off x="255587" y="647142"/>
            <a:ext cx="8693541" cy="6733238"/>
          </a:xfrm>
          <a:prstGeom prst="rect">
            <a:avLst/>
          </a:prstGeom>
          <a:noFill/>
          <a:ln w="9525">
            <a:noFill/>
            <a:miter lim="800000"/>
            <a:headEnd/>
            <a:tailEnd/>
          </a:ln>
          <a:effectLst/>
        </p:spPr>
        <p:txBody>
          <a:bodyPr lIns="0" tIns="0" rIns="0" bIns="0" anchor="ctr"/>
          <a:lstStyle/>
          <a:p>
            <a:pPr marL="190500" indent="-190500" defTabSz="762000">
              <a:lnSpc>
                <a:spcPct val="90000"/>
              </a:lnSpc>
              <a:spcBef>
                <a:spcPct val="20000"/>
              </a:spcBef>
              <a:buClr>
                <a:srgbClr val="FF3300"/>
              </a:buClr>
              <a:defRPr/>
            </a:pPr>
            <a:r>
              <a:rPr lang="en-GB" sz="2000" b="1" dirty="0">
                <a:solidFill>
                  <a:srgbClr val="FF6600"/>
                </a:solidFill>
                <a:effectLst>
                  <a:outerShdw blurRad="38100" dist="38100" dir="2700000" algn="tl">
                    <a:srgbClr val="C0C0C0"/>
                  </a:outerShdw>
                </a:effectLst>
                <a:latin typeface="Arial" panose="020B0604020202020204" pitchFamily="34" charset="0"/>
                <a:cs typeface="Arial" panose="020B0604020202020204" pitchFamily="34" charset="0"/>
              </a:rPr>
              <a:t>Score out of 10</a:t>
            </a:r>
            <a:endParaRPr lang="en-GB" sz="2000" u="sng" dirty="0">
              <a:solidFill>
                <a:schemeClr val="tx1"/>
              </a:solidFill>
              <a:latin typeface="Arial" panose="020B0604020202020204" pitchFamily="34" charset="0"/>
              <a:cs typeface="Arial" panose="020B0604020202020204" pitchFamily="34" charset="0"/>
            </a:endParaRPr>
          </a:p>
          <a:p>
            <a:pPr marL="190500" indent="-190500" defTabSz="762000">
              <a:lnSpc>
                <a:spcPct val="90000"/>
              </a:lnSpc>
              <a:spcBef>
                <a:spcPct val="20000"/>
              </a:spcBef>
              <a:buClr>
                <a:srgbClr val="FF3300"/>
              </a:buClr>
              <a:defRPr/>
            </a:pPr>
            <a:r>
              <a:rPr lang="en-GB" sz="2000" b="1" dirty="0">
                <a:solidFill>
                  <a:schemeClr val="accent1"/>
                </a:solidFill>
                <a:latin typeface="Arial" panose="020B0604020202020204" pitchFamily="34" charset="0"/>
                <a:cs typeface="Arial" panose="020B0604020202020204" pitchFamily="34" charset="0"/>
              </a:rPr>
              <a:t>Scope</a:t>
            </a:r>
            <a:endParaRPr lang="en-GB" sz="2000" dirty="0">
              <a:solidFill>
                <a:schemeClr val="accent1"/>
              </a:solidFill>
              <a:latin typeface="Arial" panose="020B0604020202020204" pitchFamily="34" charset="0"/>
              <a:cs typeface="Arial" panose="020B0604020202020204" pitchFamily="34" charset="0"/>
            </a:endParaRPr>
          </a:p>
          <a:p>
            <a:pPr marL="360000" indent="-342900" defTabSz="762000">
              <a:buClr>
                <a:schemeClr val="accent1"/>
              </a:buClr>
              <a:buFont typeface="Arial" panose="020B0604020202020204" pitchFamily="34" charset="0"/>
              <a:buChar char="•"/>
              <a:defRPr/>
            </a:pPr>
            <a:r>
              <a:rPr lang="en-GB" sz="2000" dirty="0">
                <a:solidFill>
                  <a:schemeClr val="tx1"/>
                </a:solidFill>
                <a:latin typeface="Arial" panose="020B0604020202020204" pitchFamily="34" charset="0"/>
                <a:cs typeface="Arial" panose="020B0604020202020204" pitchFamily="34" charset="0"/>
              </a:rPr>
              <a:t>Are all the segments classified according to their relative potential for growth in profits over the next three years and according to our company’s relative competitive position in each?</a:t>
            </a:r>
          </a:p>
          <a:p>
            <a:pPr marL="360000" indent="-342900" defTabSz="762000">
              <a:buClr>
                <a:schemeClr val="accent1"/>
              </a:buClr>
              <a:buFont typeface="Arial" panose="020B0604020202020204" pitchFamily="34" charset="0"/>
              <a:buChar char="•"/>
              <a:defRPr/>
            </a:pPr>
            <a:r>
              <a:rPr lang="en-GB" sz="2000" dirty="0">
                <a:solidFill>
                  <a:schemeClr val="tx1"/>
                </a:solidFill>
                <a:latin typeface="Arial" panose="020B0604020202020204" pitchFamily="34" charset="0"/>
                <a:cs typeface="Arial" panose="020B0604020202020204" pitchFamily="34" charset="0"/>
              </a:rPr>
              <a:t>Are the objectives consistent with their position in the portfolio? (volume, value, market share, profit)</a:t>
            </a:r>
          </a:p>
          <a:p>
            <a:pPr marL="360000" indent="-342900" defTabSz="762000">
              <a:buClr>
                <a:schemeClr val="accent1"/>
              </a:buClr>
              <a:buFont typeface="Arial" panose="020B0604020202020204" pitchFamily="34" charset="0"/>
              <a:buChar char="•"/>
              <a:defRPr/>
            </a:pPr>
            <a:r>
              <a:rPr lang="en-GB" sz="2000" dirty="0">
                <a:solidFill>
                  <a:schemeClr val="tx1"/>
                </a:solidFill>
                <a:latin typeface="Arial" panose="020B0604020202020204" pitchFamily="34" charset="0"/>
                <a:cs typeface="Arial" panose="020B0604020202020204" pitchFamily="34" charset="0"/>
              </a:rPr>
              <a:t>Are the strategies (including products, services and solutions) consistent with the objectives?</a:t>
            </a:r>
          </a:p>
          <a:p>
            <a:pPr marL="360000" indent="-342900" defTabSz="762000">
              <a:buClr>
                <a:schemeClr val="accent1"/>
              </a:buClr>
              <a:buFont typeface="Arial" panose="020B0604020202020204" pitchFamily="34" charset="0"/>
              <a:buChar char="•"/>
              <a:defRPr/>
            </a:pPr>
            <a:r>
              <a:rPr lang="en-GB" sz="2000" dirty="0">
                <a:solidFill>
                  <a:schemeClr val="tx1"/>
                </a:solidFill>
                <a:latin typeface="Arial" panose="020B0604020202020204" pitchFamily="34" charset="0"/>
                <a:cs typeface="Arial" panose="020B0604020202020204" pitchFamily="34" charset="0"/>
              </a:rPr>
              <a:t>Are the measurement metrics proposed relevant to the objectives and strategies?</a:t>
            </a:r>
          </a:p>
          <a:p>
            <a:pPr marL="360000" indent="-342900" defTabSz="762000">
              <a:buClr>
                <a:schemeClr val="accent1"/>
              </a:buClr>
              <a:buFont typeface="Arial" panose="020B0604020202020204" pitchFamily="34" charset="0"/>
              <a:buChar char="•"/>
              <a:defRPr/>
            </a:pPr>
            <a:r>
              <a:rPr lang="en-GB" sz="2000" dirty="0">
                <a:solidFill>
                  <a:schemeClr val="tx1"/>
                </a:solidFill>
                <a:latin typeface="Arial" panose="020B0604020202020204" pitchFamily="34" charset="0"/>
                <a:cs typeface="Arial" panose="020B0604020202020204" pitchFamily="34" charset="0"/>
              </a:rPr>
              <a:t>Are the key issues for action for all departments clearly spelled out as key issues to be addressed?</a:t>
            </a:r>
          </a:p>
          <a:p>
            <a:pPr marL="190500" indent="-190500" defTabSz="762000">
              <a:lnSpc>
                <a:spcPct val="90000"/>
              </a:lnSpc>
              <a:spcBef>
                <a:spcPct val="5000"/>
              </a:spcBef>
              <a:buClr>
                <a:srgbClr val="FF3300"/>
              </a:buClr>
              <a:buFont typeface="Verdana" pitchFamily="34" charset="0"/>
              <a:buNone/>
              <a:defRPr/>
            </a:pPr>
            <a:r>
              <a:rPr lang="en-GB" sz="2000" b="1" dirty="0">
                <a:solidFill>
                  <a:schemeClr val="accent1"/>
                </a:solidFill>
                <a:latin typeface="Arial" panose="020B0604020202020204" pitchFamily="34" charset="0"/>
                <a:cs typeface="Arial" panose="020B0604020202020204" pitchFamily="34" charset="0"/>
              </a:rPr>
              <a:t>Value capture</a:t>
            </a:r>
            <a:endParaRPr lang="en-GB" sz="2000" dirty="0">
              <a:solidFill>
                <a:schemeClr val="accent1"/>
              </a:solidFill>
              <a:latin typeface="Arial" panose="020B0604020202020204" pitchFamily="34" charset="0"/>
              <a:cs typeface="Arial" panose="020B0604020202020204" pitchFamily="34" charset="0"/>
            </a:endParaRPr>
          </a:p>
          <a:p>
            <a:pPr marL="360000" indent="-342900" defTabSz="762000">
              <a:lnSpc>
                <a:spcPct val="90000"/>
              </a:lnSpc>
              <a:spcBef>
                <a:spcPct val="5000"/>
              </a:spcBef>
              <a:spcAft>
                <a:spcPct val="35000"/>
              </a:spcAft>
              <a:buClr>
                <a:schemeClr val="accent1"/>
              </a:buClr>
              <a:buFont typeface="Arial" panose="020B0604020202020204" pitchFamily="34" charset="0"/>
              <a:buChar char="•"/>
              <a:defRPr/>
            </a:pPr>
            <a:r>
              <a:rPr lang="en-GB" sz="2000" dirty="0">
                <a:latin typeface="Arial" panose="020B0604020202020204" pitchFamily="34" charset="0"/>
                <a:cs typeface="Arial" panose="020B0604020202020204" pitchFamily="34" charset="0"/>
              </a:rPr>
              <a:t>Do the objectives and strategies add up to the profit goals required by our company?</a:t>
            </a:r>
          </a:p>
          <a:p>
            <a:pPr marL="360000" indent="-342900" defTabSz="762000">
              <a:lnSpc>
                <a:spcPct val="90000"/>
              </a:lnSpc>
              <a:spcBef>
                <a:spcPct val="5000"/>
              </a:spcBef>
              <a:spcAft>
                <a:spcPct val="35000"/>
              </a:spcAft>
              <a:buClr>
                <a:schemeClr val="accent1"/>
              </a:buClr>
              <a:buFont typeface="Arial" panose="020B0604020202020204" pitchFamily="34" charset="0"/>
              <a:buChar char="•"/>
              <a:defRPr/>
            </a:pPr>
            <a:r>
              <a:rPr lang="en-GB" sz="2000" dirty="0">
                <a:latin typeface="Arial" panose="020B0604020202020204" pitchFamily="34" charset="0"/>
                <a:cs typeface="Arial" panose="020B0604020202020204" pitchFamily="34" charset="0"/>
              </a:rPr>
              <a:t>Does the budget follow on logically and clearly from all the above,                                                             or is it merely an add on?</a:t>
            </a:r>
          </a:p>
        </p:txBody>
      </p:sp>
      <p:sp>
        <p:nvSpPr>
          <p:cNvPr id="4" name="Slide Number Placeholder 3"/>
          <p:cNvSpPr>
            <a:spLocks noGrp="1"/>
          </p:cNvSpPr>
          <p:nvPr>
            <p:ph type="sldNum" sz="quarter" idx="12"/>
          </p:nvPr>
        </p:nvSpPr>
        <p:spPr>
          <a:xfrm>
            <a:off x="8445499" y="6445250"/>
            <a:ext cx="635001" cy="365125"/>
          </a:xfrm>
        </p:spPr>
        <p:txBody>
          <a:bodyPr/>
          <a:lstStyle/>
          <a:p>
            <a:fld id="{C0A12C30-73D0-45D9-974D-FB9E778DF766}" type="slidenum">
              <a:rPr lang="en-GB" smtClean="0"/>
              <a:t>63</a:t>
            </a:fld>
            <a:endParaRPr lang="en-GB" dirty="0"/>
          </a:p>
        </p:txBody>
      </p:sp>
      <p:sp>
        <p:nvSpPr>
          <p:cNvPr id="5" name="Rectangle 5"/>
          <p:cNvSpPr>
            <a:spLocks noChangeArrowheads="1"/>
          </p:cNvSpPr>
          <p:nvPr/>
        </p:nvSpPr>
        <p:spPr bwMode="auto">
          <a:xfrm>
            <a:off x="135087" y="126542"/>
            <a:ext cx="8493879"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20000"/>
              </a:spcBef>
              <a:buClr>
                <a:srgbClr val="FF3300"/>
              </a:buClr>
            </a:pPr>
            <a:r>
              <a:rPr lang="en-GB" sz="3200" dirty="0" smtClean="0">
                <a:solidFill>
                  <a:srgbClr val="626368"/>
                </a:solidFill>
                <a:latin typeface="Arial Black" pitchFamily="34" charset="0"/>
                <a:ea typeface="Verdana" pitchFamily="34" charset="0"/>
                <a:cs typeface="Verdana" pitchFamily="34" charset="0"/>
              </a:rPr>
              <a:t>“How </a:t>
            </a:r>
            <a:r>
              <a:rPr lang="en-GB" sz="3200" dirty="0">
                <a:solidFill>
                  <a:srgbClr val="626368"/>
                </a:solidFill>
                <a:latin typeface="Arial Black" pitchFamily="34" charset="0"/>
                <a:ea typeface="Verdana" pitchFamily="34" charset="0"/>
                <a:cs typeface="Verdana" pitchFamily="34" charset="0"/>
              </a:rPr>
              <a:t>good is your </a:t>
            </a:r>
            <a:r>
              <a:rPr lang="en-GB" sz="3200" dirty="0" smtClean="0">
                <a:solidFill>
                  <a:srgbClr val="626368"/>
                </a:solidFill>
                <a:latin typeface="Arial Black" pitchFamily="34" charset="0"/>
                <a:ea typeface="Verdana" pitchFamily="34" charset="0"/>
                <a:cs typeface="Verdana" pitchFamily="34" charset="0"/>
              </a:rPr>
              <a:t>strategic</a:t>
            </a:r>
          </a:p>
          <a:p>
            <a:pPr>
              <a:spcBef>
                <a:spcPct val="20000"/>
              </a:spcBef>
              <a:buClr>
                <a:srgbClr val="FF3300"/>
              </a:buClr>
            </a:pPr>
            <a:r>
              <a:rPr lang="en-GB" sz="3200" dirty="0" smtClean="0">
                <a:solidFill>
                  <a:srgbClr val="626368"/>
                </a:solidFill>
                <a:latin typeface="Arial Black" pitchFamily="34" charset="0"/>
                <a:ea typeface="Verdana" pitchFamily="34" charset="0"/>
                <a:cs typeface="Verdana" pitchFamily="34" charset="0"/>
              </a:rPr>
              <a:t>marketing </a:t>
            </a:r>
            <a:r>
              <a:rPr lang="en-GB" sz="3200" dirty="0">
                <a:solidFill>
                  <a:srgbClr val="626368"/>
                </a:solidFill>
                <a:latin typeface="Arial Black" pitchFamily="34" charset="0"/>
                <a:ea typeface="Verdana" pitchFamily="34" charset="0"/>
                <a:cs typeface="Verdana" pitchFamily="34" charset="0"/>
              </a:rPr>
              <a:t>plan ?" </a:t>
            </a:r>
          </a:p>
        </p:txBody>
      </p:sp>
    </p:spTree>
    <p:extLst>
      <p:ext uri="{BB962C8B-B14F-4D97-AF65-F5344CB8AC3E}">
        <p14:creationId xmlns:p14="http://schemas.microsoft.com/office/powerpoint/2010/main" val="141934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89" name="Rectangle 2"/>
          <p:cNvSpPr>
            <a:spLocks noChangeArrowheads="1"/>
          </p:cNvSpPr>
          <p:nvPr/>
        </p:nvSpPr>
        <p:spPr bwMode="auto">
          <a:xfrm>
            <a:off x="327025" y="2295525"/>
            <a:ext cx="8347075" cy="3406775"/>
          </a:xfrm>
          <a:prstGeom prst="rect">
            <a:avLst/>
          </a:prstGeom>
          <a:solidFill>
            <a:schemeClr val="bg1"/>
          </a:solidFill>
          <a:ln w="25400">
            <a:solidFill>
              <a:schemeClr val="tx1"/>
            </a:solidFill>
            <a:miter lim="800000"/>
            <a:headEnd/>
            <a:tailEnd/>
          </a:ln>
        </p:spPr>
        <p:txBody>
          <a:bodyPr wrap="none" anchor="ctr"/>
          <a:lstStyle/>
          <a:p>
            <a:pPr eaLnBrk="0" hangingPunct="0"/>
            <a:endParaRPr lang="en-US"/>
          </a:p>
        </p:txBody>
      </p:sp>
      <p:sp>
        <p:nvSpPr>
          <p:cNvPr id="549890" name="Line 3"/>
          <p:cNvSpPr>
            <a:spLocks noChangeShapeType="1"/>
          </p:cNvSpPr>
          <p:nvPr/>
        </p:nvSpPr>
        <p:spPr bwMode="auto">
          <a:xfrm>
            <a:off x="315913" y="2663825"/>
            <a:ext cx="8369300"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549891" name="Line 4"/>
          <p:cNvSpPr>
            <a:spLocks noChangeShapeType="1"/>
          </p:cNvSpPr>
          <p:nvPr/>
        </p:nvSpPr>
        <p:spPr bwMode="auto">
          <a:xfrm>
            <a:off x="315913" y="3049588"/>
            <a:ext cx="836930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49892" name="Line 5"/>
          <p:cNvSpPr>
            <a:spLocks noChangeShapeType="1"/>
          </p:cNvSpPr>
          <p:nvPr/>
        </p:nvSpPr>
        <p:spPr bwMode="auto">
          <a:xfrm>
            <a:off x="315913" y="4721225"/>
            <a:ext cx="836930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49893" name="Line 6"/>
          <p:cNvSpPr>
            <a:spLocks noChangeShapeType="1"/>
          </p:cNvSpPr>
          <p:nvPr/>
        </p:nvSpPr>
        <p:spPr bwMode="auto">
          <a:xfrm>
            <a:off x="315913" y="3730625"/>
            <a:ext cx="836930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49894" name="Line 7"/>
          <p:cNvSpPr>
            <a:spLocks noChangeShapeType="1"/>
          </p:cNvSpPr>
          <p:nvPr/>
        </p:nvSpPr>
        <p:spPr bwMode="auto">
          <a:xfrm>
            <a:off x="3549650" y="2284413"/>
            <a:ext cx="0" cy="3430587"/>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49895" name="Line 8"/>
          <p:cNvSpPr>
            <a:spLocks noChangeShapeType="1"/>
          </p:cNvSpPr>
          <p:nvPr/>
        </p:nvSpPr>
        <p:spPr bwMode="auto">
          <a:xfrm>
            <a:off x="4818063" y="2284413"/>
            <a:ext cx="0" cy="3430587"/>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49896" name="Line 9"/>
          <p:cNvSpPr>
            <a:spLocks noChangeShapeType="1"/>
          </p:cNvSpPr>
          <p:nvPr/>
        </p:nvSpPr>
        <p:spPr bwMode="auto">
          <a:xfrm>
            <a:off x="5591175" y="2284413"/>
            <a:ext cx="0" cy="3430587"/>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49897" name="Line 10"/>
          <p:cNvSpPr>
            <a:spLocks noChangeShapeType="1"/>
          </p:cNvSpPr>
          <p:nvPr/>
        </p:nvSpPr>
        <p:spPr bwMode="auto">
          <a:xfrm>
            <a:off x="6364288" y="2284413"/>
            <a:ext cx="0" cy="3430587"/>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49898" name="Line 11"/>
          <p:cNvSpPr>
            <a:spLocks noChangeShapeType="1"/>
          </p:cNvSpPr>
          <p:nvPr/>
        </p:nvSpPr>
        <p:spPr bwMode="auto">
          <a:xfrm>
            <a:off x="7137400" y="2284413"/>
            <a:ext cx="0" cy="3430587"/>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49899" name="Line 12"/>
          <p:cNvSpPr>
            <a:spLocks noChangeShapeType="1"/>
          </p:cNvSpPr>
          <p:nvPr/>
        </p:nvSpPr>
        <p:spPr bwMode="auto">
          <a:xfrm>
            <a:off x="7912100" y="2284413"/>
            <a:ext cx="0" cy="3430587"/>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49900" name="Rectangle 13"/>
          <p:cNvSpPr>
            <a:spLocks noChangeArrowheads="1"/>
          </p:cNvSpPr>
          <p:nvPr/>
        </p:nvSpPr>
        <p:spPr bwMode="auto">
          <a:xfrm>
            <a:off x="325438" y="2292350"/>
            <a:ext cx="2527300" cy="350838"/>
          </a:xfrm>
          <a:prstGeom prst="rect">
            <a:avLst/>
          </a:prstGeom>
          <a:noFill/>
          <a:ln w="9525">
            <a:noFill/>
            <a:miter lim="800000"/>
            <a:headEnd/>
            <a:tailEnd/>
          </a:ln>
        </p:spPr>
        <p:txBody>
          <a:bodyPr wrap="none" lIns="92075" tIns="46038" rIns="92075" bIns="46038">
            <a:spAutoFit/>
          </a:bodyPr>
          <a:lstStyle/>
          <a:p>
            <a:pPr defTabSz="762000" eaLnBrk="0" hangingPunct="0"/>
            <a:r>
              <a:rPr lang="en-US" sz="1700" b="1">
                <a:solidFill>
                  <a:srgbClr val="FF6600"/>
                </a:solidFill>
              </a:rPr>
              <a:t>Performance (£million)</a:t>
            </a:r>
          </a:p>
        </p:txBody>
      </p:sp>
      <p:sp>
        <p:nvSpPr>
          <p:cNvPr id="549901" name="Rectangle 14"/>
          <p:cNvSpPr>
            <a:spLocks noChangeArrowheads="1"/>
          </p:cNvSpPr>
          <p:nvPr/>
        </p:nvSpPr>
        <p:spPr bwMode="auto">
          <a:xfrm>
            <a:off x="3579813" y="2292350"/>
            <a:ext cx="1231900" cy="350838"/>
          </a:xfrm>
          <a:prstGeom prst="rect">
            <a:avLst/>
          </a:prstGeom>
          <a:noFill/>
          <a:ln w="9525">
            <a:noFill/>
            <a:miter lim="800000"/>
            <a:headEnd/>
            <a:tailEnd/>
          </a:ln>
        </p:spPr>
        <p:txBody>
          <a:bodyPr wrap="none" lIns="92075" tIns="46038" rIns="92075" bIns="46038">
            <a:spAutoFit/>
          </a:bodyPr>
          <a:lstStyle/>
          <a:p>
            <a:pPr algn="ctr" defTabSz="762000" eaLnBrk="0" hangingPunct="0"/>
            <a:r>
              <a:rPr lang="en-US" sz="1700" b="1">
                <a:solidFill>
                  <a:srgbClr val="FF6600"/>
                </a:solidFill>
              </a:rPr>
              <a:t>Base Year</a:t>
            </a:r>
          </a:p>
        </p:txBody>
      </p:sp>
      <p:sp>
        <p:nvSpPr>
          <p:cNvPr id="549902" name="Rectangle 15"/>
          <p:cNvSpPr>
            <a:spLocks noChangeArrowheads="1"/>
          </p:cNvSpPr>
          <p:nvPr/>
        </p:nvSpPr>
        <p:spPr bwMode="auto">
          <a:xfrm>
            <a:off x="5057775" y="2292350"/>
            <a:ext cx="304800" cy="350838"/>
          </a:xfrm>
          <a:prstGeom prst="rect">
            <a:avLst/>
          </a:prstGeom>
          <a:noFill/>
          <a:ln w="9525">
            <a:noFill/>
            <a:miter lim="800000"/>
            <a:headEnd/>
            <a:tailEnd/>
          </a:ln>
        </p:spPr>
        <p:txBody>
          <a:bodyPr wrap="none" lIns="92075" tIns="46038" rIns="92075" bIns="46038">
            <a:spAutoFit/>
          </a:bodyPr>
          <a:lstStyle/>
          <a:p>
            <a:pPr algn="ctr" defTabSz="762000" eaLnBrk="0" hangingPunct="0"/>
            <a:r>
              <a:rPr lang="en-US" sz="1700" b="1">
                <a:solidFill>
                  <a:srgbClr val="FF6600"/>
                </a:solidFill>
              </a:rPr>
              <a:t>1</a:t>
            </a:r>
          </a:p>
        </p:txBody>
      </p:sp>
      <p:sp>
        <p:nvSpPr>
          <p:cNvPr id="549903" name="Rectangle 16"/>
          <p:cNvSpPr>
            <a:spLocks noChangeArrowheads="1"/>
          </p:cNvSpPr>
          <p:nvPr/>
        </p:nvSpPr>
        <p:spPr bwMode="auto">
          <a:xfrm>
            <a:off x="5786438" y="2292350"/>
            <a:ext cx="304800" cy="350838"/>
          </a:xfrm>
          <a:prstGeom prst="rect">
            <a:avLst/>
          </a:prstGeom>
          <a:noFill/>
          <a:ln w="9525">
            <a:noFill/>
            <a:miter lim="800000"/>
            <a:headEnd/>
            <a:tailEnd/>
          </a:ln>
        </p:spPr>
        <p:txBody>
          <a:bodyPr wrap="none" lIns="92075" tIns="46038" rIns="92075" bIns="46038">
            <a:spAutoFit/>
          </a:bodyPr>
          <a:lstStyle/>
          <a:p>
            <a:pPr algn="ctr" defTabSz="762000" eaLnBrk="0" hangingPunct="0"/>
            <a:r>
              <a:rPr lang="en-US" sz="1700" b="1">
                <a:solidFill>
                  <a:srgbClr val="FF6600"/>
                </a:solidFill>
              </a:rPr>
              <a:t>2</a:t>
            </a:r>
          </a:p>
        </p:txBody>
      </p:sp>
      <p:sp>
        <p:nvSpPr>
          <p:cNvPr id="549904" name="Rectangle 17"/>
          <p:cNvSpPr>
            <a:spLocks noChangeArrowheads="1"/>
          </p:cNvSpPr>
          <p:nvPr/>
        </p:nvSpPr>
        <p:spPr bwMode="auto">
          <a:xfrm>
            <a:off x="6589713" y="2292350"/>
            <a:ext cx="304800" cy="350838"/>
          </a:xfrm>
          <a:prstGeom prst="rect">
            <a:avLst/>
          </a:prstGeom>
          <a:noFill/>
          <a:ln w="9525">
            <a:noFill/>
            <a:miter lim="800000"/>
            <a:headEnd/>
            <a:tailEnd/>
          </a:ln>
        </p:spPr>
        <p:txBody>
          <a:bodyPr wrap="none" lIns="92075" tIns="46038" rIns="92075" bIns="46038">
            <a:spAutoFit/>
          </a:bodyPr>
          <a:lstStyle/>
          <a:p>
            <a:pPr algn="ctr" defTabSz="762000" eaLnBrk="0" hangingPunct="0"/>
            <a:r>
              <a:rPr lang="en-US" sz="1700" b="1">
                <a:solidFill>
                  <a:srgbClr val="FF6600"/>
                </a:solidFill>
              </a:rPr>
              <a:t>3</a:t>
            </a:r>
          </a:p>
        </p:txBody>
      </p:sp>
      <p:sp>
        <p:nvSpPr>
          <p:cNvPr id="549905" name="Rectangle 18"/>
          <p:cNvSpPr>
            <a:spLocks noChangeArrowheads="1"/>
          </p:cNvSpPr>
          <p:nvPr/>
        </p:nvSpPr>
        <p:spPr bwMode="auto">
          <a:xfrm>
            <a:off x="7367588" y="2292350"/>
            <a:ext cx="304800" cy="350838"/>
          </a:xfrm>
          <a:prstGeom prst="rect">
            <a:avLst/>
          </a:prstGeom>
          <a:noFill/>
          <a:ln w="9525">
            <a:noFill/>
            <a:miter lim="800000"/>
            <a:headEnd/>
            <a:tailEnd/>
          </a:ln>
        </p:spPr>
        <p:txBody>
          <a:bodyPr wrap="none" lIns="92075" tIns="46038" rIns="92075" bIns="46038">
            <a:spAutoFit/>
          </a:bodyPr>
          <a:lstStyle/>
          <a:p>
            <a:pPr algn="ctr" defTabSz="762000" eaLnBrk="0" hangingPunct="0"/>
            <a:r>
              <a:rPr lang="en-US" sz="1700" b="1">
                <a:solidFill>
                  <a:srgbClr val="FF6600"/>
                </a:solidFill>
              </a:rPr>
              <a:t>4</a:t>
            </a:r>
          </a:p>
        </p:txBody>
      </p:sp>
      <p:sp>
        <p:nvSpPr>
          <p:cNvPr id="549906" name="Rectangle 19"/>
          <p:cNvSpPr>
            <a:spLocks noChangeArrowheads="1"/>
          </p:cNvSpPr>
          <p:nvPr/>
        </p:nvSpPr>
        <p:spPr bwMode="auto">
          <a:xfrm>
            <a:off x="8121650" y="2292350"/>
            <a:ext cx="304800" cy="350838"/>
          </a:xfrm>
          <a:prstGeom prst="rect">
            <a:avLst/>
          </a:prstGeom>
          <a:noFill/>
          <a:ln w="9525">
            <a:noFill/>
            <a:miter lim="800000"/>
            <a:headEnd/>
            <a:tailEnd/>
          </a:ln>
        </p:spPr>
        <p:txBody>
          <a:bodyPr wrap="none" lIns="92075" tIns="46038" rIns="92075" bIns="46038">
            <a:spAutoFit/>
          </a:bodyPr>
          <a:lstStyle/>
          <a:p>
            <a:pPr algn="ctr" defTabSz="762000" eaLnBrk="0" hangingPunct="0"/>
            <a:r>
              <a:rPr lang="en-US" sz="1700" b="1">
                <a:solidFill>
                  <a:srgbClr val="FF6600"/>
                </a:solidFill>
              </a:rPr>
              <a:t>5</a:t>
            </a:r>
          </a:p>
        </p:txBody>
      </p:sp>
      <p:sp>
        <p:nvSpPr>
          <p:cNvPr id="549907" name="Rectangle 20"/>
          <p:cNvSpPr>
            <a:spLocks noChangeArrowheads="1"/>
          </p:cNvSpPr>
          <p:nvPr/>
        </p:nvSpPr>
        <p:spPr bwMode="auto">
          <a:xfrm>
            <a:off x="325438" y="2673350"/>
            <a:ext cx="1601787" cy="350838"/>
          </a:xfrm>
          <a:prstGeom prst="rect">
            <a:avLst/>
          </a:prstGeom>
          <a:noFill/>
          <a:ln w="9525">
            <a:noFill/>
            <a:miter lim="800000"/>
            <a:headEnd/>
            <a:tailEnd/>
          </a:ln>
        </p:spPr>
        <p:txBody>
          <a:bodyPr wrap="none" lIns="92075" tIns="46038" rIns="92075" bIns="46038">
            <a:spAutoFit/>
          </a:bodyPr>
          <a:lstStyle/>
          <a:p>
            <a:pPr defTabSz="762000" eaLnBrk="0" hangingPunct="0"/>
            <a:r>
              <a:rPr lang="en-US" sz="1700"/>
              <a:t>Market Growth</a:t>
            </a:r>
          </a:p>
        </p:txBody>
      </p:sp>
      <p:sp>
        <p:nvSpPr>
          <p:cNvPr id="549908" name="Rectangle 21"/>
          <p:cNvSpPr>
            <a:spLocks noChangeArrowheads="1"/>
          </p:cNvSpPr>
          <p:nvPr/>
        </p:nvSpPr>
        <p:spPr bwMode="auto">
          <a:xfrm>
            <a:off x="3795713" y="2673350"/>
            <a:ext cx="798512" cy="350838"/>
          </a:xfrm>
          <a:prstGeom prst="rect">
            <a:avLst/>
          </a:prstGeom>
          <a:noFill/>
          <a:ln w="9525">
            <a:noFill/>
            <a:miter lim="800000"/>
            <a:headEnd/>
            <a:tailEnd/>
          </a:ln>
        </p:spPr>
        <p:txBody>
          <a:bodyPr wrap="none" lIns="92075" tIns="46038" rIns="92075" bIns="46038">
            <a:spAutoFit/>
          </a:bodyPr>
          <a:lstStyle/>
          <a:p>
            <a:pPr algn="ctr" defTabSz="762000" eaLnBrk="0" hangingPunct="0"/>
            <a:r>
              <a:rPr lang="en-US" sz="1700"/>
              <a:t>18.3%</a:t>
            </a:r>
          </a:p>
        </p:txBody>
      </p:sp>
      <p:sp>
        <p:nvSpPr>
          <p:cNvPr id="549909" name="Rectangle 22"/>
          <p:cNvSpPr>
            <a:spLocks noChangeArrowheads="1"/>
          </p:cNvSpPr>
          <p:nvPr/>
        </p:nvSpPr>
        <p:spPr bwMode="auto">
          <a:xfrm>
            <a:off x="4810125" y="2673350"/>
            <a:ext cx="798513" cy="350838"/>
          </a:xfrm>
          <a:prstGeom prst="rect">
            <a:avLst/>
          </a:prstGeom>
          <a:noFill/>
          <a:ln w="9525">
            <a:noFill/>
            <a:miter lim="800000"/>
            <a:headEnd/>
            <a:tailEnd/>
          </a:ln>
        </p:spPr>
        <p:txBody>
          <a:bodyPr wrap="none" lIns="92075" tIns="46038" rIns="92075" bIns="46038">
            <a:spAutoFit/>
          </a:bodyPr>
          <a:lstStyle/>
          <a:p>
            <a:pPr algn="ctr" defTabSz="762000" eaLnBrk="0" hangingPunct="0"/>
            <a:r>
              <a:rPr lang="en-US" sz="1700"/>
              <a:t>23.4%</a:t>
            </a:r>
          </a:p>
        </p:txBody>
      </p:sp>
      <p:sp>
        <p:nvSpPr>
          <p:cNvPr id="549910" name="Rectangle 23"/>
          <p:cNvSpPr>
            <a:spLocks noChangeArrowheads="1"/>
          </p:cNvSpPr>
          <p:nvPr/>
        </p:nvSpPr>
        <p:spPr bwMode="auto">
          <a:xfrm>
            <a:off x="5538788" y="2673350"/>
            <a:ext cx="798512" cy="350838"/>
          </a:xfrm>
          <a:prstGeom prst="rect">
            <a:avLst/>
          </a:prstGeom>
          <a:noFill/>
          <a:ln w="9525">
            <a:noFill/>
            <a:miter lim="800000"/>
            <a:headEnd/>
            <a:tailEnd/>
          </a:ln>
        </p:spPr>
        <p:txBody>
          <a:bodyPr wrap="none" lIns="92075" tIns="46038" rIns="92075" bIns="46038">
            <a:spAutoFit/>
          </a:bodyPr>
          <a:lstStyle/>
          <a:p>
            <a:pPr algn="ctr" defTabSz="762000" eaLnBrk="0" hangingPunct="0"/>
            <a:r>
              <a:rPr lang="en-US" sz="1700"/>
              <a:t>17.6%</a:t>
            </a:r>
          </a:p>
        </p:txBody>
      </p:sp>
      <p:sp>
        <p:nvSpPr>
          <p:cNvPr id="549911" name="Rectangle 24"/>
          <p:cNvSpPr>
            <a:spLocks noChangeArrowheads="1"/>
          </p:cNvSpPr>
          <p:nvPr/>
        </p:nvSpPr>
        <p:spPr bwMode="auto">
          <a:xfrm>
            <a:off x="6343650" y="2673350"/>
            <a:ext cx="798513" cy="350838"/>
          </a:xfrm>
          <a:prstGeom prst="rect">
            <a:avLst/>
          </a:prstGeom>
          <a:noFill/>
          <a:ln w="9525">
            <a:noFill/>
            <a:miter lim="800000"/>
            <a:headEnd/>
            <a:tailEnd/>
          </a:ln>
        </p:spPr>
        <p:txBody>
          <a:bodyPr wrap="none" lIns="92075" tIns="46038" rIns="92075" bIns="46038">
            <a:spAutoFit/>
          </a:bodyPr>
          <a:lstStyle/>
          <a:p>
            <a:pPr algn="ctr" defTabSz="762000" eaLnBrk="0" hangingPunct="0"/>
            <a:r>
              <a:rPr lang="en-US" sz="1700"/>
              <a:t>34.4%</a:t>
            </a:r>
          </a:p>
        </p:txBody>
      </p:sp>
      <p:sp>
        <p:nvSpPr>
          <p:cNvPr id="549912" name="Rectangle 25"/>
          <p:cNvSpPr>
            <a:spLocks noChangeArrowheads="1"/>
          </p:cNvSpPr>
          <p:nvPr/>
        </p:nvSpPr>
        <p:spPr bwMode="auto">
          <a:xfrm>
            <a:off x="7119938" y="2673350"/>
            <a:ext cx="798512" cy="350838"/>
          </a:xfrm>
          <a:prstGeom prst="rect">
            <a:avLst/>
          </a:prstGeom>
          <a:noFill/>
          <a:ln w="9525">
            <a:noFill/>
            <a:miter lim="800000"/>
            <a:headEnd/>
            <a:tailEnd/>
          </a:ln>
        </p:spPr>
        <p:txBody>
          <a:bodyPr wrap="none" lIns="92075" tIns="46038" rIns="92075" bIns="46038">
            <a:spAutoFit/>
          </a:bodyPr>
          <a:lstStyle/>
          <a:p>
            <a:pPr algn="ctr" defTabSz="762000" eaLnBrk="0" hangingPunct="0"/>
            <a:r>
              <a:rPr lang="en-US" sz="1700"/>
              <a:t>24.0%</a:t>
            </a:r>
          </a:p>
        </p:txBody>
      </p:sp>
      <p:sp>
        <p:nvSpPr>
          <p:cNvPr id="549913" name="Rectangle 26"/>
          <p:cNvSpPr>
            <a:spLocks noChangeArrowheads="1"/>
          </p:cNvSpPr>
          <p:nvPr/>
        </p:nvSpPr>
        <p:spPr bwMode="auto">
          <a:xfrm>
            <a:off x="7874000" y="2673350"/>
            <a:ext cx="798513" cy="350838"/>
          </a:xfrm>
          <a:prstGeom prst="rect">
            <a:avLst/>
          </a:prstGeom>
          <a:noFill/>
          <a:ln w="9525">
            <a:noFill/>
            <a:miter lim="800000"/>
            <a:headEnd/>
            <a:tailEnd/>
          </a:ln>
        </p:spPr>
        <p:txBody>
          <a:bodyPr wrap="none" lIns="92075" tIns="46038" rIns="92075" bIns="46038">
            <a:spAutoFit/>
          </a:bodyPr>
          <a:lstStyle/>
          <a:p>
            <a:pPr algn="ctr" defTabSz="762000" eaLnBrk="0" hangingPunct="0"/>
            <a:r>
              <a:rPr lang="en-US" sz="1700"/>
              <a:t>17.9%</a:t>
            </a:r>
          </a:p>
        </p:txBody>
      </p:sp>
      <p:sp>
        <p:nvSpPr>
          <p:cNvPr id="549914" name="Rectangle 27"/>
          <p:cNvSpPr>
            <a:spLocks noChangeArrowheads="1"/>
          </p:cNvSpPr>
          <p:nvPr/>
        </p:nvSpPr>
        <p:spPr bwMode="auto">
          <a:xfrm>
            <a:off x="363538" y="1622425"/>
            <a:ext cx="8389937" cy="457200"/>
          </a:xfrm>
          <a:prstGeom prst="rect">
            <a:avLst/>
          </a:prstGeom>
          <a:noFill/>
          <a:ln w="9525">
            <a:noFill/>
            <a:miter lim="800000"/>
            <a:headEnd/>
            <a:tailEnd/>
          </a:ln>
        </p:spPr>
        <p:txBody>
          <a:bodyPr lIns="92075" tIns="46038" rIns="92075" bIns="46038">
            <a:spAutoFit/>
          </a:bodyPr>
          <a:lstStyle/>
          <a:p>
            <a:pPr algn="ctr" defTabSz="762000" eaLnBrk="0" hangingPunct="0"/>
            <a:r>
              <a:rPr lang="en-US" b="1">
                <a:solidFill>
                  <a:srgbClr val="000099"/>
                </a:solidFill>
              </a:rPr>
              <a:t>InterTech’s 5 Year Market-Based Performance</a:t>
            </a:r>
          </a:p>
        </p:txBody>
      </p:sp>
      <p:sp>
        <p:nvSpPr>
          <p:cNvPr id="549915" name="Rectangle 28"/>
          <p:cNvSpPr>
            <a:spLocks noChangeArrowheads="1"/>
          </p:cNvSpPr>
          <p:nvPr/>
        </p:nvSpPr>
        <p:spPr bwMode="auto">
          <a:xfrm>
            <a:off x="334963" y="3762375"/>
            <a:ext cx="2646362" cy="868363"/>
          </a:xfrm>
          <a:prstGeom prst="rect">
            <a:avLst/>
          </a:prstGeom>
          <a:noFill/>
          <a:ln w="9525">
            <a:noFill/>
            <a:miter lim="800000"/>
            <a:headEnd/>
            <a:tailEnd/>
          </a:ln>
        </p:spPr>
        <p:txBody>
          <a:bodyPr wrap="none" lIns="92075" tIns="46038" rIns="92075" bIns="46038">
            <a:spAutoFit/>
          </a:bodyPr>
          <a:lstStyle/>
          <a:p>
            <a:pPr defTabSz="762000" eaLnBrk="0" hangingPunct="0"/>
            <a:r>
              <a:rPr lang="en-US" sz="1700"/>
              <a:t>Customer Retention (%)</a:t>
            </a:r>
          </a:p>
          <a:p>
            <a:pPr defTabSz="762000" eaLnBrk="0" hangingPunct="0"/>
            <a:r>
              <a:rPr lang="en-US" sz="1700"/>
              <a:t>New Customers (%)</a:t>
            </a:r>
          </a:p>
          <a:p>
            <a:pPr defTabSz="762000" eaLnBrk="0" hangingPunct="0"/>
            <a:r>
              <a:rPr lang="en-US" sz="1700"/>
              <a:t>% Dissatisfied Customers</a:t>
            </a:r>
          </a:p>
        </p:txBody>
      </p:sp>
      <p:sp>
        <p:nvSpPr>
          <p:cNvPr id="549916" name="Rectangle 29"/>
          <p:cNvSpPr>
            <a:spLocks noChangeArrowheads="1"/>
          </p:cNvSpPr>
          <p:nvPr/>
        </p:nvSpPr>
        <p:spPr bwMode="auto">
          <a:xfrm>
            <a:off x="3805238" y="3762375"/>
            <a:ext cx="798512" cy="868363"/>
          </a:xfrm>
          <a:prstGeom prst="rect">
            <a:avLst/>
          </a:prstGeom>
          <a:noFill/>
          <a:ln w="9525">
            <a:noFill/>
            <a:miter lim="800000"/>
            <a:headEnd/>
            <a:tailEnd/>
          </a:ln>
        </p:spPr>
        <p:txBody>
          <a:bodyPr wrap="none" lIns="92075" tIns="46038" rIns="92075" bIns="46038">
            <a:spAutoFit/>
          </a:bodyPr>
          <a:lstStyle/>
          <a:p>
            <a:pPr algn="ctr" defTabSz="762000" eaLnBrk="0" hangingPunct="0"/>
            <a:r>
              <a:rPr lang="en-US" sz="1700"/>
              <a:t>88.2%</a:t>
            </a:r>
          </a:p>
          <a:p>
            <a:pPr algn="ctr" defTabSz="762000" eaLnBrk="0" hangingPunct="0"/>
            <a:r>
              <a:rPr lang="en-US" sz="1700"/>
              <a:t>11.7%</a:t>
            </a:r>
          </a:p>
          <a:p>
            <a:pPr algn="ctr" defTabSz="762000" eaLnBrk="0" hangingPunct="0"/>
            <a:r>
              <a:rPr lang="en-US" sz="1700"/>
              <a:t>13.6%</a:t>
            </a:r>
          </a:p>
        </p:txBody>
      </p:sp>
      <p:sp>
        <p:nvSpPr>
          <p:cNvPr id="549917" name="Rectangle 30"/>
          <p:cNvSpPr>
            <a:spLocks noChangeArrowheads="1"/>
          </p:cNvSpPr>
          <p:nvPr/>
        </p:nvSpPr>
        <p:spPr bwMode="auto">
          <a:xfrm>
            <a:off x="4824413" y="3762375"/>
            <a:ext cx="798512" cy="868363"/>
          </a:xfrm>
          <a:prstGeom prst="rect">
            <a:avLst/>
          </a:prstGeom>
          <a:noFill/>
          <a:ln w="9525">
            <a:noFill/>
            <a:miter lim="800000"/>
            <a:headEnd/>
            <a:tailEnd/>
          </a:ln>
        </p:spPr>
        <p:txBody>
          <a:bodyPr wrap="none" lIns="92075" tIns="46038" rIns="92075" bIns="46038">
            <a:spAutoFit/>
          </a:bodyPr>
          <a:lstStyle/>
          <a:p>
            <a:pPr algn="ctr" defTabSz="762000" eaLnBrk="0" hangingPunct="0"/>
            <a:r>
              <a:rPr lang="en-US" sz="1700"/>
              <a:t>87.1%</a:t>
            </a:r>
          </a:p>
          <a:p>
            <a:pPr algn="ctr" defTabSz="762000" eaLnBrk="0" hangingPunct="0"/>
            <a:r>
              <a:rPr lang="en-US" sz="1700"/>
              <a:t>12.9%</a:t>
            </a:r>
          </a:p>
          <a:p>
            <a:pPr algn="ctr" defTabSz="762000" eaLnBrk="0" hangingPunct="0"/>
            <a:r>
              <a:rPr lang="en-US" sz="1700"/>
              <a:t>14.3%</a:t>
            </a:r>
          </a:p>
        </p:txBody>
      </p:sp>
      <p:sp>
        <p:nvSpPr>
          <p:cNvPr id="549918" name="Rectangle 31"/>
          <p:cNvSpPr>
            <a:spLocks noChangeArrowheads="1"/>
          </p:cNvSpPr>
          <p:nvPr/>
        </p:nvSpPr>
        <p:spPr bwMode="auto">
          <a:xfrm>
            <a:off x="5549900" y="3762375"/>
            <a:ext cx="798513" cy="868363"/>
          </a:xfrm>
          <a:prstGeom prst="rect">
            <a:avLst/>
          </a:prstGeom>
          <a:noFill/>
          <a:ln w="9525">
            <a:noFill/>
            <a:miter lim="800000"/>
            <a:headEnd/>
            <a:tailEnd/>
          </a:ln>
        </p:spPr>
        <p:txBody>
          <a:bodyPr wrap="none" lIns="92075" tIns="46038" rIns="92075" bIns="46038">
            <a:spAutoFit/>
          </a:bodyPr>
          <a:lstStyle/>
          <a:p>
            <a:pPr algn="ctr" defTabSz="762000" eaLnBrk="0" hangingPunct="0"/>
            <a:r>
              <a:rPr lang="en-US" sz="1700"/>
              <a:t>85.0%</a:t>
            </a:r>
            <a:br>
              <a:rPr lang="en-US" sz="1700"/>
            </a:br>
            <a:r>
              <a:rPr lang="en-US" sz="1700"/>
              <a:t>14.9%</a:t>
            </a:r>
          </a:p>
          <a:p>
            <a:pPr algn="ctr" defTabSz="762000" eaLnBrk="0" hangingPunct="0"/>
            <a:r>
              <a:rPr lang="en-US" sz="1700"/>
              <a:t>16.1%</a:t>
            </a:r>
          </a:p>
        </p:txBody>
      </p:sp>
      <p:sp>
        <p:nvSpPr>
          <p:cNvPr id="549919" name="Rectangle 32"/>
          <p:cNvSpPr>
            <a:spLocks noChangeArrowheads="1"/>
          </p:cNvSpPr>
          <p:nvPr/>
        </p:nvSpPr>
        <p:spPr bwMode="auto">
          <a:xfrm>
            <a:off x="6354763" y="3762375"/>
            <a:ext cx="798512" cy="868363"/>
          </a:xfrm>
          <a:prstGeom prst="rect">
            <a:avLst/>
          </a:prstGeom>
          <a:noFill/>
          <a:ln w="9525">
            <a:noFill/>
            <a:miter lim="800000"/>
            <a:headEnd/>
            <a:tailEnd/>
          </a:ln>
        </p:spPr>
        <p:txBody>
          <a:bodyPr wrap="none" lIns="92075" tIns="46038" rIns="92075" bIns="46038">
            <a:spAutoFit/>
          </a:bodyPr>
          <a:lstStyle/>
          <a:p>
            <a:pPr algn="ctr" defTabSz="762000" eaLnBrk="0" hangingPunct="0"/>
            <a:r>
              <a:rPr lang="en-US" sz="1700"/>
              <a:t>82.2%</a:t>
            </a:r>
          </a:p>
          <a:p>
            <a:pPr algn="ctr" defTabSz="762000" eaLnBrk="0" hangingPunct="0"/>
            <a:r>
              <a:rPr lang="en-US" sz="1700"/>
              <a:t>24.1%</a:t>
            </a:r>
          </a:p>
          <a:p>
            <a:pPr algn="ctr" defTabSz="762000" eaLnBrk="0" hangingPunct="0"/>
            <a:r>
              <a:rPr lang="en-US" sz="1700"/>
              <a:t>17.3%</a:t>
            </a:r>
          </a:p>
        </p:txBody>
      </p:sp>
      <p:sp>
        <p:nvSpPr>
          <p:cNvPr id="549920" name="Rectangle 33"/>
          <p:cNvSpPr>
            <a:spLocks noChangeArrowheads="1"/>
          </p:cNvSpPr>
          <p:nvPr/>
        </p:nvSpPr>
        <p:spPr bwMode="auto">
          <a:xfrm>
            <a:off x="7134225" y="3762375"/>
            <a:ext cx="798513" cy="868363"/>
          </a:xfrm>
          <a:prstGeom prst="rect">
            <a:avLst/>
          </a:prstGeom>
          <a:noFill/>
          <a:ln w="9525">
            <a:noFill/>
            <a:miter lim="800000"/>
            <a:headEnd/>
            <a:tailEnd/>
          </a:ln>
        </p:spPr>
        <p:txBody>
          <a:bodyPr wrap="none" lIns="92075" tIns="46038" rIns="92075" bIns="46038">
            <a:spAutoFit/>
          </a:bodyPr>
          <a:lstStyle/>
          <a:p>
            <a:pPr algn="ctr" defTabSz="762000" eaLnBrk="0" hangingPunct="0"/>
            <a:r>
              <a:rPr lang="en-US" sz="1700"/>
              <a:t>80.9%</a:t>
            </a:r>
          </a:p>
          <a:p>
            <a:pPr algn="ctr" defTabSz="762000" eaLnBrk="0" hangingPunct="0"/>
            <a:r>
              <a:rPr lang="en-US" sz="1700"/>
              <a:t>22.5%</a:t>
            </a:r>
          </a:p>
          <a:p>
            <a:pPr algn="ctr" defTabSz="762000" eaLnBrk="0" hangingPunct="0"/>
            <a:r>
              <a:rPr lang="en-US" sz="1700"/>
              <a:t>18.9%</a:t>
            </a:r>
          </a:p>
        </p:txBody>
      </p:sp>
      <p:sp>
        <p:nvSpPr>
          <p:cNvPr id="549921" name="Rectangle 34"/>
          <p:cNvSpPr>
            <a:spLocks noChangeArrowheads="1"/>
          </p:cNvSpPr>
          <p:nvPr/>
        </p:nvSpPr>
        <p:spPr bwMode="auto">
          <a:xfrm>
            <a:off x="7886700" y="3762375"/>
            <a:ext cx="798513" cy="868363"/>
          </a:xfrm>
          <a:prstGeom prst="rect">
            <a:avLst/>
          </a:prstGeom>
          <a:noFill/>
          <a:ln w="9525">
            <a:noFill/>
            <a:miter lim="800000"/>
            <a:headEnd/>
            <a:tailEnd/>
          </a:ln>
        </p:spPr>
        <p:txBody>
          <a:bodyPr wrap="none" lIns="92075" tIns="46038" rIns="92075" bIns="46038">
            <a:spAutoFit/>
          </a:bodyPr>
          <a:lstStyle/>
          <a:p>
            <a:pPr algn="ctr" defTabSz="762000" eaLnBrk="0" hangingPunct="0"/>
            <a:r>
              <a:rPr lang="en-US" sz="1700"/>
              <a:t>80.0%</a:t>
            </a:r>
          </a:p>
          <a:p>
            <a:pPr algn="ctr" defTabSz="762000" eaLnBrk="0" hangingPunct="0"/>
            <a:r>
              <a:rPr lang="en-US" sz="1700"/>
              <a:t>29.2%</a:t>
            </a:r>
          </a:p>
          <a:p>
            <a:pPr algn="ctr" defTabSz="762000" eaLnBrk="0" hangingPunct="0"/>
            <a:r>
              <a:rPr lang="en-US" sz="1700"/>
              <a:t>19.6%</a:t>
            </a:r>
          </a:p>
        </p:txBody>
      </p:sp>
      <p:sp>
        <p:nvSpPr>
          <p:cNvPr id="549922" name="Rectangle 35"/>
          <p:cNvSpPr>
            <a:spLocks noChangeArrowheads="1"/>
          </p:cNvSpPr>
          <p:nvPr/>
        </p:nvSpPr>
        <p:spPr bwMode="auto">
          <a:xfrm>
            <a:off x="334963" y="3052763"/>
            <a:ext cx="2852737" cy="609600"/>
          </a:xfrm>
          <a:prstGeom prst="rect">
            <a:avLst/>
          </a:prstGeom>
          <a:noFill/>
          <a:ln w="9525">
            <a:noFill/>
            <a:miter lim="800000"/>
            <a:headEnd/>
            <a:tailEnd/>
          </a:ln>
        </p:spPr>
        <p:txBody>
          <a:bodyPr wrap="none" lIns="92075" tIns="46038" rIns="92075" bIns="46038">
            <a:spAutoFit/>
          </a:bodyPr>
          <a:lstStyle/>
          <a:p>
            <a:pPr defTabSz="762000" eaLnBrk="0" hangingPunct="0"/>
            <a:r>
              <a:rPr lang="en-US" sz="1700"/>
              <a:t>InterTech Sales Growth (%)</a:t>
            </a:r>
          </a:p>
          <a:p>
            <a:pPr defTabSz="762000" eaLnBrk="0" hangingPunct="0"/>
            <a:r>
              <a:rPr lang="en-US" sz="1700"/>
              <a:t>Market Share(%)</a:t>
            </a:r>
          </a:p>
        </p:txBody>
      </p:sp>
      <p:sp>
        <p:nvSpPr>
          <p:cNvPr id="549923" name="Rectangle 36"/>
          <p:cNvSpPr>
            <a:spLocks noChangeArrowheads="1"/>
          </p:cNvSpPr>
          <p:nvPr/>
        </p:nvSpPr>
        <p:spPr bwMode="auto">
          <a:xfrm>
            <a:off x="3805238" y="3052763"/>
            <a:ext cx="798512" cy="609600"/>
          </a:xfrm>
          <a:prstGeom prst="rect">
            <a:avLst/>
          </a:prstGeom>
          <a:noFill/>
          <a:ln w="9525">
            <a:noFill/>
            <a:miter lim="800000"/>
            <a:headEnd/>
            <a:tailEnd/>
          </a:ln>
        </p:spPr>
        <p:txBody>
          <a:bodyPr wrap="none" lIns="92075" tIns="46038" rIns="92075" bIns="46038">
            <a:spAutoFit/>
          </a:bodyPr>
          <a:lstStyle/>
          <a:p>
            <a:pPr algn="ctr" defTabSz="762000" eaLnBrk="0" hangingPunct="0"/>
            <a:r>
              <a:rPr lang="en-US" sz="1700"/>
              <a:t>12.8%</a:t>
            </a:r>
          </a:p>
          <a:p>
            <a:pPr algn="ctr" defTabSz="762000" eaLnBrk="0" hangingPunct="0"/>
            <a:r>
              <a:rPr lang="en-US" sz="1700"/>
              <a:t>20.3%</a:t>
            </a:r>
          </a:p>
        </p:txBody>
      </p:sp>
      <p:sp>
        <p:nvSpPr>
          <p:cNvPr id="549924" name="Rectangle 37"/>
          <p:cNvSpPr>
            <a:spLocks noChangeArrowheads="1"/>
          </p:cNvSpPr>
          <p:nvPr/>
        </p:nvSpPr>
        <p:spPr bwMode="auto">
          <a:xfrm>
            <a:off x="4824413" y="3052763"/>
            <a:ext cx="798512" cy="609600"/>
          </a:xfrm>
          <a:prstGeom prst="rect">
            <a:avLst/>
          </a:prstGeom>
          <a:noFill/>
          <a:ln w="9525">
            <a:noFill/>
            <a:miter lim="800000"/>
            <a:headEnd/>
            <a:tailEnd/>
          </a:ln>
        </p:spPr>
        <p:txBody>
          <a:bodyPr wrap="none" lIns="92075" tIns="46038" rIns="92075" bIns="46038">
            <a:spAutoFit/>
          </a:bodyPr>
          <a:lstStyle/>
          <a:p>
            <a:pPr algn="ctr" defTabSz="762000" eaLnBrk="0" hangingPunct="0"/>
            <a:r>
              <a:rPr lang="en-US" sz="1700"/>
              <a:t>17.4%</a:t>
            </a:r>
          </a:p>
          <a:p>
            <a:pPr algn="ctr" defTabSz="762000" eaLnBrk="0" hangingPunct="0"/>
            <a:r>
              <a:rPr lang="en-US" sz="1700"/>
              <a:t>19.1%</a:t>
            </a:r>
          </a:p>
        </p:txBody>
      </p:sp>
      <p:sp>
        <p:nvSpPr>
          <p:cNvPr id="549925" name="Rectangle 38"/>
          <p:cNvSpPr>
            <a:spLocks noChangeArrowheads="1"/>
          </p:cNvSpPr>
          <p:nvPr/>
        </p:nvSpPr>
        <p:spPr bwMode="auto">
          <a:xfrm>
            <a:off x="5549900" y="3052763"/>
            <a:ext cx="798513" cy="609600"/>
          </a:xfrm>
          <a:prstGeom prst="rect">
            <a:avLst/>
          </a:prstGeom>
          <a:noFill/>
          <a:ln w="9525">
            <a:noFill/>
            <a:miter lim="800000"/>
            <a:headEnd/>
            <a:tailEnd/>
          </a:ln>
        </p:spPr>
        <p:txBody>
          <a:bodyPr wrap="none" lIns="92075" tIns="46038" rIns="92075" bIns="46038">
            <a:spAutoFit/>
          </a:bodyPr>
          <a:lstStyle/>
          <a:p>
            <a:pPr algn="ctr" defTabSz="762000" eaLnBrk="0" hangingPunct="0"/>
            <a:r>
              <a:rPr lang="en-US" sz="1700"/>
              <a:t>11.2%</a:t>
            </a:r>
          </a:p>
          <a:p>
            <a:pPr algn="ctr" defTabSz="762000" eaLnBrk="0" hangingPunct="0"/>
            <a:r>
              <a:rPr lang="en-US" sz="1700"/>
              <a:t>18.4%</a:t>
            </a:r>
          </a:p>
        </p:txBody>
      </p:sp>
      <p:sp>
        <p:nvSpPr>
          <p:cNvPr id="549926" name="Rectangle 39"/>
          <p:cNvSpPr>
            <a:spLocks noChangeArrowheads="1"/>
          </p:cNvSpPr>
          <p:nvPr/>
        </p:nvSpPr>
        <p:spPr bwMode="auto">
          <a:xfrm>
            <a:off x="6354763" y="3052763"/>
            <a:ext cx="798512" cy="609600"/>
          </a:xfrm>
          <a:prstGeom prst="rect">
            <a:avLst/>
          </a:prstGeom>
          <a:noFill/>
          <a:ln w="9525">
            <a:noFill/>
            <a:miter lim="800000"/>
            <a:headEnd/>
            <a:tailEnd/>
          </a:ln>
        </p:spPr>
        <p:txBody>
          <a:bodyPr wrap="none" lIns="92075" tIns="46038" rIns="92075" bIns="46038">
            <a:spAutoFit/>
          </a:bodyPr>
          <a:lstStyle/>
          <a:p>
            <a:pPr algn="ctr" defTabSz="762000" eaLnBrk="0" hangingPunct="0"/>
            <a:r>
              <a:rPr lang="en-US" sz="1700"/>
              <a:t>27.1%</a:t>
            </a:r>
          </a:p>
          <a:p>
            <a:pPr algn="ctr" defTabSz="762000" eaLnBrk="0" hangingPunct="0"/>
            <a:r>
              <a:rPr lang="en-US" sz="1700"/>
              <a:t>17.1%</a:t>
            </a:r>
          </a:p>
        </p:txBody>
      </p:sp>
      <p:sp>
        <p:nvSpPr>
          <p:cNvPr id="549927" name="Rectangle 40"/>
          <p:cNvSpPr>
            <a:spLocks noChangeArrowheads="1"/>
          </p:cNvSpPr>
          <p:nvPr/>
        </p:nvSpPr>
        <p:spPr bwMode="auto">
          <a:xfrm>
            <a:off x="7134225" y="3052763"/>
            <a:ext cx="798513" cy="609600"/>
          </a:xfrm>
          <a:prstGeom prst="rect">
            <a:avLst/>
          </a:prstGeom>
          <a:noFill/>
          <a:ln w="9525">
            <a:noFill/>
            <a:miter lim="800000"/>
            <a:headEnd/>
            <a:tailEnd/>
          </a:ln>
        </p:spPr>
        <p:txBody>
          <a:bodyPr wrap="none" lIns="92075" tIns="46038" rIns="92075" bIns="46038">
            <a:spAutoFit/>
          </a:bodyPr>
          <a:lstStyle/>
          <a:p>
            <a:pPr algn="ctr" defTabSz="762000" eaLnBrk="0" hangingPunct="0"/>
            <a:r>
              <a:rPr lang="en-US" sz="1700"/>
              <a:t>16.5%</a:t>
            </a:r>
          </a:p>
          <a:p>
            <a:pPr algn="ctr" defTabSz="762000" eaLnBrk="0" hangingPunct="0"/>
            <a:r>
              <a:rPr lang="en-US" sz="1700"/>
              <a:t>16.3%</a:t>
            </a:r>
          </a:p>
        </p:txBody>
      </p:sp>
      <p:sp>
        <p:nvSpPr>
          <p:cNvPr id="549928" name="Rectangle 41"/>
          <p:cNvSpPr>
            <a:spLocks noChangeArrowheads="1"/>
          </p:cNvSpPr>
          <p:nvPr/>
        </p:nvSpPr>
        <p:spPr bwMode="auto">
          <a:xfrm>
            <a:off x="7886700" y="3052763"/>
            <a:ext cx="798513" cy="609600"/>
          </a:xfrm>
          <a:prstGeom prst="rect">
            <a:avLst/>
          </a:prstGeom>
          <a:noFill/>
          <a:ln w="9525">
            <a:noFill/>
            <a:miter lim="800000"/>
            <a:headEnd/>
            <a:tailEnd/>
          </a:ln>
        </p:spPr>
        <p:txBody>
          <a:bodyPr wrap="none" lIns="92075" tIns="46038" rIns="92075" bIns="46038">
            <a:spAutoFit/>
          </a:bodyPr>
          <a:lstStyle/>
          <a:p>
            <a:pPr algn="ctr" defTabSz="762000" eaLnBrk="0" hangingPunct="0"/>
            <a:r>
              <a:rPr lang="en-US" sz="1700"/>
              <a:t>10.9%</a:t>
            </a:r>
          </a:p>
          <a:p>
            <a:pPr algn="ctr" defTabSz="762000" eaLnBrk="0" hangingPunct="0"/>
            <a:r>
              <a:rPr lang="en-US" sz="1700"/>
              <a:t>14.9%</a:t>
            </a:r>
          </a:p>
        </p:txBody>
      </p:sp>
      <p:sp>
        <p:nvSpPr>
          <p:cNvPr id="549929" name="Rectangle 42"/>
          <p:cNvSpPr>
            <a:spLocks noChangeArrowheads="1"/>
          </p:cNvSpPr>
          <p:nvPr/>
        </p:nvSpPr>
        <p:spPr bwMode="auto">
          <a:xfrm>
            <a:off x="334963" y="4752975"/>
            <a:ext cx="2865437" cy="868363"/>
          </a:xfrm>
          <a:prstGeom prst="rect">
            <a:avLst/>
          </a:prstGeom>
          <a:noFill/>
          <a:ln w="9525">
            <a:noFill/>
            <a:miter lim="800000"/>
            <a:headEnd/>
            <a:tailEnd/>
          </a:ln>
        </p:spPr>
        <p:txBody>
          <a:bodyPr wrap="none" lIns="92075" tIns="46038" rIns="92075" bIns="46038">
            <a:spAutoFit/>
          </a:bodyPr>
          <a:lstStyle/>
          <a:p>
            <a:pPr defTabSz="762000" eaLnBrk="0" hangingPunct="0"/>
            <a:r>
              <a:rPr lang="en-US" sz="1700"/>
              <a:t>Relative Product Quality</a:t>
            </a:r>
          </a:p>
          <a:p>
            <a:pPr defTabSz="762000" eaLnBrk="0" hangingPunct="0"/>
            <a:r>
              <a:rPr lang="en-US" sz="1700"/>
              <a:t>Relative Service Quality</a:t>
            </a:r>
          </a:p>
          <a:p>
            <a:pPr defTabSz="762000" eaLnBrk="0" hangingPunct="0"/>
            <a:r>
              <a:rPr lang="en-US" sz="1700"/>
              <a:t>Relative New Product Sales</a:t>
            </a:r>
          </a:p>
        </p:txBody>
      </p:sp>
      <p:sp>
        <p:nvSpPr>
          <p:cNvPr id="549930" name="Rectangle 43"/>
          <p:cNvSpPr>
            <a:spLocks noChangeArrowheads="1"/>
          </p:cNvSpPr>
          <p:nvPr/>
        </p:nvSpPr>
        <p:spPr bwMode="auto">
          <a:xfrm>
            <a:off x="3833813" y="4752975"/>
            <a:ext cx="742950" cy="868363"/>
          </a:xfrm>
          <a:prstGeom prst="rect">
            <a:avLst/>
          </a:prstGeom>
          <a:noFill/>
          <a:ln w="9525">
            <a:noFill/>
            <a:miter lim="800000"/>
            <a:headEnd/>
            <a:tailEnd/>
          </a:ln>
        </p:spPr>
        <p:txBody>
          <a:bodyPr wrap="none" lIns="92075" tIns="46038" rIns="92075" bIns="46038">
            <a:spAutoFit/>
          </a:bodyPr>
          <a:lstStyle/>
          <a:p>
            <a:pPr algn="ctr" defTabSz="762000" eaLnBrk="0" hangingPunct="0"/>
            <a:r>
              <a:rPr lang="en-US" sz="1700"/>
              <a:t>+10%</a:t>
            </a:r>
          </a:p>
          <a:p>
            <a:pPr algn="ctr" defTabSz="762000" eaLnBrk="0" hangingPunct="0"/>
            <a:r>
              <a:rPr lang="en-US" sz="1700"/>
              <a:t>+0%</a:t>
            </a:r>
          </a:p>
          <a:p>
            <a:pPr algn="ctr" defTabSz="762000" eaLnBrk="0" hangingPunct="0"/>
            <a:r>
              <a:rPr lang="en-US" sz="1700"/>
              <a:t>+8%</a:t>
            </a:r>
          </a:p>
        </p:txBody>
      </p:sp>
      <p:sp>
        <p:nvSpPr>
          <p:cNvPr id="549931" name="Rectangle 44"/>
          <p:cNvSpPr>
            <a:spLocks noChangeArrowheads="1"/>
          </p:cNvSpPr>
          <p:nvPr/>
        </p:nvSpPr>
        <p:spPr bwMode="auto">
          <a:xfrm>
            <a:off x="4908550" y="4752975"/>
            <a:ext cx="622300" cy="868363"/>
          </a:xfrm>
          <a:prstGeom prst="rect">
            <a:avLst/>
          </a:prstGeom>
          <a:noFill/>
          <a:ln w="9525">
            <a:noFill/>
            <a:miter lim="800000"/>
            <a:headEnd/>
            <a:tailEnd/>
          </a:ln>
        </p:spPr>
        <p:txBody>
          <a:bodyPr wrap="none" lIns="92075" tIns="46038" rIns="92075" bIns="46038">
            <a:spAutoFit/>
          </a:bodyPr>
          <a:lstStyle/>
          <a:p>
            <a:pPr algn="ctr" defTabSz="762000" eaLnBrk="0" hangingPunct="0"/>
            <a:r>
              <a:rPr lang="en-US" sz="1700"/>
              <a:t>+8%</a:t>
            </a:r>
          </a:p>
          <a:p>
            <a:pPr algn="ctr" defTabSz="762000" eaLnBrk="0" hangingPunct="0"/>
            <a:r>
              <a:rPr lang="en-US" sz="1700"/>
              <a:t>+0%</a:t>
            </a:r>
          </a:p>
          <a:p>
            <a:pPr algn="ctr" defTabSz="762000" eaLnBrk="0" hangingPunct="0"/>
            <a:r>
              <a:rPr lang="en-US" sz="1700"/>
              <a:t>+8%</a:t>
            </a:r>
          </a:p>
        </p:txBody>
      </p:sp>
      <p:sp>
        <p:nvSpPr>
          <p:cNvPr id="549932" name="Rectangle 45"/>
          <p:cNvSpPr>
            <a:spLocks noChangeArrowheads="1"/>
          </p:cNvSpPr>
          <p:nvPr/>
        </p:nvSpPr>
        <p:spPr bwMode="auto">
          <a:xfrm>
            <a:off x="5605463" y="4752975"/>
            <a:ext cx="688975" cy="868363"/>
          </a:xfrm>
          <a:prstGeom prst="rect">
            <a:avLst/>
          </a:prstGeom>
          <a:noFill/>
          <a:ln w="9525">
            <a:noFill/>
            <a:miter lim="800000"/>
            <a:headEnd/>
            <a:tailEnd/>
          </a:ln>
        </p:spPr>
        <p:txBody>
          <a:bodyPr wrap="none" lIns="92075" tIns="46038" rIns="92075" bIns="46038">
            <a:spAutoFit/>
          </a:bodyPr>
          <a:lstStyle/>
          <a:p>
            <a:pPr algn="ctr" defTabSz="762000" eaLnBrk="0" hangingPunct="0"/>
            <a:r>
              <a:rPr lang="en-US" sz="1700"/>
              <a:t>+5%</a:t>
            </a:r>
          </a:p>
          <a:p>
            <a:pPr algn="ctr" defTabSz="762000" eaLnBrk="0" hangingPunct="0"/>
            <a:r>
              <a:rPr lang="en-US" sz="1700"/>
              <a:t>-20%</a:t>
            </a:r>
          </a:p>
          <a:p>
            <a:pPr algn="ctr" defTabSz="762000" eaLnBrk="0" hangingPunct="0"/>
            <a:r>
              <a:rPr lang="en-US" sz="1700"/>
              <a:t>+7%</a:t>
            </a:r>
          </a:p>
        </p:txBody>
      </p:sp>
      <p:sp>
        <p:nvSpPr>
          <p:cNvPr id="549933" name="Rectangle 46"/>
          <p:cNvSpPr>
            <a:spLocks noChangeArrowheads="1"/>
          </p:cNvSpPr>
          <p:nvPr/>
        </p:nvSpPr>
        <p:spPr bwMode="auto">
          <a:xfrm>
            <a:off x="6442075" y="4752975"/>
            <a:ext cx="622300" cy="868363"/>
          </a:xfrm>
          <a:prstGeom prst="rect">
            <a:avLst/>
          </a:prstGeom>
          <a:noFill/>
          <a:ln w="9525">
            <a:noFill/>
            <a:miter lim="800000"/>
            <a:headEnd/>
            <a:tailEnd/>
          </a:ln>
        </p:spPr>
        <p:txBody>
          <a:bodyPr wrap="none" lIns="92075" tIns="46038" rIns="92075" bIns="46038">
            <a:spAutoFit/>
          </a:bodyPr>
          <a:lstStyle/>
          <a:p>
            <a:pPr algn="ctr" defTabSz="762000" eaLnBrk="0" hangingPunct="0"/>
            <a:r>
              <a:rPr lang="en-US" sz="1700"/>
              <a:t>+3%</a:t>
            </a:r>
          </a:p>
          <a:p>
            <a:pPr algn="ctr" defTabSz="762000" eaLnBrk="0" hangingPunct="0"/>
            <a:r>
              <a:rPr lang="en-US" sz="1700"/>
              <a:t>-3%</a:t>
            </a:r>
          </a:p>
          <a:p>
            <a:pPr algn="ctr" defTabSz="762000" eaLnBrk="0" hangingPunct="0"/>
            <a:r>
              <a:rPr lang="en-US" sz="1700"/>
              <a:t>+5%</a:t>
            </a:r>
          </a:p>
        </p:txBody>
      </p:sp>
      <p:sp>
        <p:nvSpPr>
          <p:cNvPr id="549934" name="Rectangle 47"/>
          <p:cNvSpPr>
            <a:spLocks noChangeArrowheads="1"/>
          </p:cNvSpPr>
          <p:nvPr/>
        </p:nvSpPr>
        <p:spPr bwMode="auto">
          <a:xfrm>
            <a:off x="7219950" y="4752975"/>
            <a:ext cx="622300" cy="868363"/>
          </a:xfrm>
          <a:prstGeom prst="rect">
            <a:avLst/>
          </a:prstGeom>
          <a:noFill/>
          <a:ln w="9525">
            <a:noFill/>
            <a:miter lim="800000"/>
            <a:headEnd/>
            <a:tailEnd/>
          </a:ln>
        </p:spPr>
        <p:txBody>
          <a:bodyPr wrap="none" lIns="92075" tIns="46038" rIns="92075" bIns="46038">
            <a:spAutoFit/>
          </a:bodyPr>
          <a:lstStyle/>
          <a:p>
            <a:pPr algn="ctr" defTabSz="762000" eaLnBrk="0" hangingPunct="0"/>
            <a:r>
              <a:rPr lang="en-US" sz="1700"/>
              <a:t>+1%</a:t>
            </a:r>
          </a:p>
          <a:p>
            <a:pPr algn="ctr" defTabSz="762000" eaLnBrk="0" hangingPunct="0"/>
            <a:r>
              <a:rPr lang="en-US" sz="1700"/>
              <a:t>-5%</a:t>
            </a:r>
          </a:p>
          <a:p>
            <a:pPr algn="ctr" defTabSz="762000" eaLnBrk="0" hangingPunct="0"/>
            <a:r>
              <a:rPr lang="en-US" sz="1700"/>
              <a:t>+1%</a:t>
            </a:r>
          </a:p>
        </p:txBody>
      </p:sp>
      <p:sp>
        <p:nvSpPr>
          <p:cNvPr id="549935" name="Rectangle 48"/>
          <p:cNvSpPr>
            <a:spLocks noChangeArrowheads="1"/>
          </p:cNvSpPr>
          <p:nvPr/>
        </p:nvSpPr>
        <p:spPr bwMode="auto">
          <a:xfrm>
            <a:off x="8001000" y="4752975"/>
            <a:ext cx="568325" cy="868363"/>
          </a:xfrm>
          <a:prstGeom prst="rect">
            <a:avLst/>
          </a:prstGeom>
          <a:noFill/>
          <a:ln w="9525">
            <a:noFill/>
            <a:miter lim="800000"/>
            <a:headEnd/>
            <a:tailEnd/>
          </a:ln>
        </p:spPr>
        <p:txBody>
          <a:bodyPr wrap="none" lIns="92075" tIns="46038" rIns="92075" bIns="46038">
            <a:spAutoFit/>
          </a:bodyPr>
          <a:lstStyle/>
          <a:p>
            <a:pPr algn="ctr" defTabSz="762000" eaLnBrk="0" hangingPunct="0"/>
            <a:r>
              <a:rPr lang="en-US" sz="1700"/>
              <a:t>0%</a:t>
            </a:r>
          </a:p>
          <a:p>
            <a:pPr algn="ctr" defTabSz="762000" eaLnBrk="0" hangingPunct="0"/>
            <a:r>
              <a:rPr lang="en-US" sz="1700"/>
              <a:t>-8%</a:t>
            </a:r>
          </a:p>
          <a:p>
            <a:pPr algn="ctr" defTabSz="762000" eaLnBrk="0" hangingPunct="0"/>
            <a:r>
              <a:rPr lang="en-US" sz="1700"/>
              <a:t>-4%</a:t>
            </a:r>
          </a:p>
        </p:txBody>
      </p:sp>
      <p:sp>
        <p:nvSpPr>
          <p:cNvPr id="549936" name="Rectangle 49"/>
          <p:cNvSpPr>
            <a:spLocks noGrp="1" noChangeArrowheads="1"/>
          </p:cNvSpPr>
          <p:nvPr>
            <p:ph type="title"/>
          </p:nvPr>
        </p:nvSpPr>
        <p:spPr/>
        <p:txBody>
          <a:bodyPr>
            <a:normAutofit fontScale="90000"/>
          </a:bodyPr>
          <a:lstStyle/>
          <a:p>
            <a:r>
              <a:rPr lang="en-US" smtClean="0"/>
              <a:t>Why Market Growth Rates  Are Important</a:t>
            </a:r>
          </a:p>
        </p:txBody>
      </p:sp>
      <p:sp>
        <p:nvSpPr>
          <p:cNvPr id="549937" name="Text Box 50"/>
          <p:cNvSpPr txBox="1">
            <a:spLocks noChangeArrowheads="1"/>
          </p:cNvSpPr>
          <p:nvPr/>
        </p:nvSpPr>
        <p:spPr bwMode="auto">
          <a:xfrm>
            <a:off x="381000" y="5943600"/>
            <a:ext cx="5138738" cy="274638"/>
          </a:xfrm>
          <a:prstGeom prst="rect">
            <a:avLst/>
          </a:prstGeom>
          <a:noFill/>
          <a:ln w="12700">
            <a:noFill/>
            <a:miter lim="800000"/>
            <a:headEnd type="none" w="sm" len="sm"/>
            <a:tailEnd type="none" w="sm" len="sm"/>
          </a:ln>
        </p:spPr>
        <p:txBody>
          <a:bodyPr>
            <a:spAutoFit/>
          </a:bodyPr>
          <a:lstStyle/>
          <a:p>
            <a:pPr defTabSz="762000" eaLnBrk="0" hangingPunct="0"/>
            <a:r>
              <a:rPr lang="en-US" sz="1200"/>
              <a:t>From The Marketing Process Company</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7" name="Oval 2"/>
          <p:cNvSpPr>
            <a:spLocks noChangeArrowheads="1"/>
          </p:cNvSpPr>
          <p:nvPr/>
        </p:nvSpPr>
        <p:spPr bwMode="auto">
          <a:xfrm>
            <a:off x="5703888" y="5340350"/>
            <a:ext cx="550862" cy="596900"/>
          </a:xfrm>
          <a:prstGeom prst="ellipse">
            <a:avLst/>
          </a:prstGeom>
          <a:solidFill>
            <a:srgbClr val="66FF99"/>
          </a:solidFill>
          <a:ln w="12699">
            <a:solidFill>
              <a:schemeClr val="tx1"/>
            </a:solidFill>
            <a:round/>
            <a:headEnd/>
            <a:tailEnd/>
          </a:ln>
        </p:spPr>
        <p:txBody>
          <a:bodyPr wrap="none" anchor="ctr"/>
          <a:lstStyle/>
          <a:p>
            <a:pPr eaLnBrk="0" hangingPunct="0"/>
            <a:endParaRPr lang="en-US"/>
          </a:p>
        </p:txBody>
      </p:sp>
      <p:sp>
        <p:nvSpPr>
          <p:cNvPr id="551938" name="Oval 3"/>
          <p:cNvSpPr>
            <a:spLocks noChangeArrowheads="1"/>
          </p:cNvSpPr>
          <p:nvPr/>
        </p:nvSpPr>
        <p:spPr bwMode="auto">
          <a:xfrm>
            <a:off x="8235950" y="5359400"/>
            <a:ext cx="550863" cy="596900"/>
          </a:xfrm>
          <a:prstGeom prst="ellipse">
            <a:avLst/>
          </a:prstGeom>
          <a:solidFill>
            <a:srgbClr val="FF9999"/>
          </a:solidFill>
          <a:ln w="12699">
            <a:solidFill>
              <a:schemeClr val="tx1"/>
            </a:solidFill>
            <a:round/>
            <a:headEnd/>
            <a:tailEnd/>
          </a:ln>
        </p:spPr>
        <p:txBody>
          <a:bodyPr wrap="none" anchor="ctr"/>
          <a:lstStyle/>
          <a:p>
            <a:pPr eaLnBrk="0" hangingPunct="0"/>
            <a:endParaRPr lang="en-US"/>
          </a:p>
        </p:txBody>
      </p:sp>
      <p:sp>
        <p:nvSpPr>
          <p:cNvPr id="551939" name="Rectangle 4"/>
          <p:cNvSpPr>
            <a:spLocks noChangeArrowheads="1"/>
          </p:cNvSpPr>
          <p:nvPr/>
        </p:nvSpPr>
        <p:spPr bwMode="auto">
          <a:xfrm>
            <a:off x="3040063" y="2535238"/>
            <a:ext cx="5884862" cy="3594100"/>
          </a:xfrm>
          <a:prstGeom prst="rect">
            <a:avLst/>
          </a:prstGeom>
          <a:noFill/>
          <a:ln w="25399">
            <a:solidFill>
              <a:schemeClr val="tx1"/>
            </a:solidFill>
            <a:miter lim="800000"/>
            <a:headEnd/>
            <a:tailEnd/>
          </a:ln>
        </p:spPr>
        <p:txBody>
          <a:bodyPr wrap="none" anchor="ctr"/>
          <a:lstStyle/>
          <a:p>
            <a:pPr eaLnBrk="0" hangingPunct="0"/>
            <a:endParaRPr lang="en-US"/>
          </a:p>
        </p:txBody>
      </p:sp>
      <p:sp>
        <p:nvSpPr>
          <p:cNvPr id="551940" name="Rectangle 5"/>
          <p:cNvSpPr>
            <a:spLocks noChangeArrowheads="1"/>
          </p:cNvSpPr>
          <p:nvPr/>
        </p:nvSpPr>
        <p:spPr bwMode="auto">
          <a:xfrm>
            <a:off x="222250" y="2535238"/>
            <a:ext cx="2790825" cy="3594100"/>
          </a:xfrm>
          <a:prstGeom prst="rect">
            <a:avLst/>
          </a:prstGeom>
          <a:noFill/>
          <a:ln w="25399">
            <a:solidFill>
              <a:schemeClr val="tx1"/>
            </a:solidFill>
            <a:miter lim="800000"/>
            <a:headEnd/>
            <a:tailEnd/>
          </a:ln>
        </p:spPr>
        <p:txBody>
          <a:bodyPr wrap="none" anchor="ctr"/>
          <a:lstStyle/>
          <a:p>
            <a:pPr eaLnBrk="0" hangingPunct="0"/>
            <a:endParaRPr lang="en-US"/>
          </a:p>
        </p:txBody>
      </p:sp>
      <p:sp>
        <p:nvSpPr>
          <p:cNvPr id="551941" name="Rectangle 6"/>
          <p:cNvSpPr>
            <a:spLocks noChangeArrowheads="1"/>
          </p:cNvSpPr>
          <p:nvPr/>
        </p:nvSpPr>
        <p:spPr bwMode="auto">
          <a:xfrm>
            <a:off x="323850" y="2795588"/>
            <a:ext cx="2411413" cy="3025775"/>
          </a:xfrm>
          <a:prstGeom prst="rect">
            <a:avLst/>
          </a:prstGeom>
          <a:noFill/>
          <a:ln w="9525">
            <a:noFill/>
            <a:miter lim="800000"/>
            <a:headEnd/>
            <a:tailEnd/>
          </a:ln>
        </p:spPr>
        <p:txBody>
          <a:bodyPr wrap="none" lIns="92075" tIns="46038" rIns="92075" bIns="46038">
            <a:spAutoFit/>
          </a:bodyPr>
          <a:lstStyle/>
          <a:p>
            <a:pPr eaLnBrk="0" hangingPunct="0"/>
            <a:r>
              <a:rPr lang="en-GB" sz="1600">
                <a:latin typeface="Switzerland"/>
              </a:rPr>
              <a:t>Percentage of market</a:t>
            </a:r>
          </a:p>
          <a:p>
            <a:pPr eaLnBrk="0" hangingPunct="0"/>
            <a:r>
              <a:rPr lang="en-GB" sz="1600">
                <a:latin typeface="Switzerland"/>
              </a:rPr>
              <a:t>represented by segment</a:t>
            </a:r>
          </a:p>
          <a:p>
            <a:pPr eaLnBrk="0" hangingPunct="0"/>
            <a:endParaRPr lang="en-GB" sz="1600">
              <a:latin typeface="Switzerland"/>
            </a:endParaRPr>
          </a:p>
          <a:p>
            <a:pPr eaLnBrk="0" hangingPunct="0"/>
            <a:r>
              <a:rPr lang="en-GB" sz="1600">
                <a:latin typeface="Switzerland"/>
              </a:rPr>
              <a:t>Percentage of all profits in</a:t>
            </a:r>
          </a:p>
          <a:p>
            <a:pPr eaLnBrk="0" hangingPunct="0"/>
            <a:r>
              <a:rPr lang="en-GB" sz="1600">
                <a:latin typeface="Switzerland"/>
              </a:rPr>
              <a:t>total market produced by</a:t>
            </a:r>
          </a:p>
          <a:p>
            <a:pPr eaLnBrk="0" hangingPunct="0"/>
            <a:r>
              <a:rPr lang="en-GB" sz="1600">
                <a:latin typeface="Switzerland"/>
              </a:rPr>
              <a:t>segment</a:t>
            </a:r>
          </a:p>
          <a:p>
            <a:pPr eaLnBrk="0" hangingPunct="0"/>
            <a:endParaRPr lang="en-GB" sz="1600">
              <a:latin typeface="Switzerland"/>
            </a:endParaRPr>
          </a:p>
          <a:p>
            <a:pPr eaLnBrk="0" hangingPunct="0"/>
            <a:r>
              <a:rPr lang="en-GB" sz="1600">
                <a:latin typeface="Switzerland"/>
              </a:rPr>
              <a:t>Ratio of profit produced by</a:t>
            </a:r>
          </a:p>
          <a:p>
            <a:pPr eaLnBrk="0" hangingPunct="0"/>
            <a:r>
              <a:rPr lang="en-GB" sz="1600">
                <a:latin typeface="Switzerland"/>
              </a:rPr>
              <a:t>segment to weight of</a:t>
            </a:r>
          </a:p>
          <a:p>
            <a:pPr eaLnBrk="0" hangingPunct="0"/>
            <a:r>
              <a:rPr lang="en-GB" sz="1600">
                <a:latin typeface="Switzerland"/>
              </a:rPr>
              <a:t>segment in total population</a:t>
            </a:r>
          </a:p>
          <a:p>
            <a:pPr eaLnBrk="0" hangingPunct="0"/>
            <a:endParaRPr lang="en-GB" sz="1600">
              <a:latin typeface="Switzerland"/>
            </a:endParaRPr>
          </a:p>
          <a:p>
            <a:pPr eaLnBrk="0" hangingPunct="0"/>
            <a:r>
              <a:rPr lang="en-GB" sz="1600">
                <a:latin typeface="Switzerland"/>
              </a:rPr>
              <a:t>Defection rate</a:t>
            </a:r>
          </a:p>
        </p:txBody>
      </p:sp>
      <p:sp>
        <p:nvSpPr>
          <p:cNvPr id="551942" name="Rectangle 7"/>
          <p:cNvSpPr>
            <a:spLocks noChangeArrowheads="1"/>
          </p:cNvSpPr>
          <p:nvPr/>
        </p:nvSpPr>
        <p:spPr bwMode="auto">
          <a:xfrm>
            <a:off x="222250" y="1768475"/>
            <a:ext cx="2790825" cy="741363"/>
          </a:xfrm>
          <a:prstGeom prst="rect">
            <a:avLst/>
          </a:prstGeom>
          <a:noFill/>
          <a:ln w="25399">
            <a:solidFill>
              <a:schemeClr val="tx1"/>
            </a:solidFill>
            <a:miter lim="800000"/>
            <a:headEnd/>
            <a:tailEnd/>
          </a:ln>
        </p:spPr>
        <p:txBody>
          <a:bodyPr wrap="none" anchor="ctr"/>
          <a:lstStyle/>
          <a:p>
            <a:pPr eaLnBrk="0" hangingPunct="0"/>
            <a:endParaRPr lang="en-US"/>
          </a:p>
        </p:txBody>
      </p:sp>
      <p:sp>
        <p:nvSpPr>
          <p:cNvPr id="551943" name="Rectangle 8"/>
          <p:cNvSpPr>
            <a:spLocks noChangeArrowheads="1"/>
          </p:cNvSpPr>
          <p:nvPr/>
        </p:nvSpPr>
        <p:spPr bwMode="auto">
          <a:xfrm>
            <a:off x="3036888" y="1768475"/>
            <a:ext cx="5888037" cy="741363"/>
          </a:xfrm>
          <a:prstGeom prst="rect">
            <a:avLst/>
          </a:prstGeom>
          <a:noFill/>
          <a:ln w="25399">
            <a:solidFill>
              <a:schemeClr val="tx1"/>
            </a:solidFill>
            <a:miter lim="800000"/>
            <a:headEnd/>
            <a:tailEnd/>
          </a:ln>
        </p:spPr>
        <p:txBody>
          <a:bodyPr wrap="none" anchor="ctr"/>
          <a:lstStyle/>
          <a:p>
            <a:pPr eaLnBrk="0" hangingPunct="0"/>
            <a:endParaRPr lang="en-US"/>
          </a:p>
        </p:txBody>
      </p:sp>
      <p:sp>
        <p:nvSpPr>
          <p:cNvPr id="551944" name="Rectangle 9"/>
          <p:cNvSpPr>
            <a:spLocks noChangeArrowheads="1"/>
          </p:cNvSpPr>
          <p:nvPr/>
        </p:nvSpPr>
        <p:spPr bwMode="auto">
          <a:xfrm>
            <a:off x="3111500" y="1849438"/>
            <a:ext cx="742950" cy="581025"/>
          </a:xfrm>
          <a:prstGeom prst="rect">
            <a:avLst/>
          </a:prstGeom>
          <a:noFill/>
          <a:ln w="9525">
            <a:noFill/>
            <a:miter lim="800000"/>
            <a:headEnd/>
            <a:tailEnd/>
          </a:ln>
        </p:spPr>
        <p:txBody>
          <a:bodyPr wrap="none" lIns="92075" tIns="46038" rIns="92075" bIns="46038">
            <a:spAutoFit/>
          </a:bodyPr>
          <a:lstStyle/>
          <a:p>
            <a:pPr algn="ctr" eaLnBrk="0" hangingPunct="0"/>
            <a:r>
              <a:rPr lang="en-GB" sz="1600">
                <a:latin typeface="Switzerland"/>
              </a:rPr>
              <a:t>Total</a:t>
            </a:r>
          </a:p>
          <a:p>
            <a:pPr algn="ctr" eaLnBrk="0" hangingPunct="0"/>
            <a:r>
              <a:rPr lang="en-GB" sz="1600">
                <a:latin typeface="Switzerland"/>
              </a:rPr>
              <a:t>Market</a:t>
            </a:r>
          </a:p>
        </p:txBody>
      </p:sp>
      <p:sp>
        <p:nvSpPr>
          <p:cNvPr id="551945" name="Rectangle 10"/>
          <p:cNvSpPr>
            <a:spLocks noChangeArrowheads="1"/>
          </p:cNvSpPr>
          <p:nvPr/>
        </p:nvSpPr>
        <p:spPr bwMode="auto">
          <a:xfrm>
            <a:off x="3830638" y="1849438"/>
            <a:ext cx="920750" cy="581025"/>
          </a:xfrm>
          <a:prstGeom prst="rect">
            <a:avLst/>
          </a:prstGeom>
          <a:noFill/>
          <a:ln w="9525">
            <a:noFill/>
            <a:miter lim="800000"/>
            <a:headEnd/>
            <a:tailEnd/>
          </a:ln>
        </p:spPr>
        <p:txBody>
          <a:bodyPr wrap="none" lIns="92075" tIns="46038" rIns="92075" bIns="46038">
            <a:spAutoFit/>
          </a:bodyPr>
          <a:lstStyle/>
          <a:p>
            <a:pPr algn="ctr" eaLnBrk="0" hangingPunct="0"/>
            <a:r>
              <a:rPr lang="en-GB" sz="1600">
                <a:latin typeface="Switzerland"/>
              </a:rPr>
              <a:t>Segment</a:t>
            </a:r>
          </a:p>
          <a:p>
            <a:pPr algn="ctr" eaLnBrk="0" hangingPunct="0"/>
            <a:r>
              <a:rPr lang="en-GB" sz="1600">
                <a:latin typeface="Switzerland"/>
              </a:rPr>
              <a:t>1</a:t>
            </a:r>
          </a:p>
        </p:txBody>
      </p:sp>
      <p:sp>
        <p:nvSpPr>
          <p:cNvPr id="551946" name="Rectangle 11"/>
          <p:cNvSpPr>
            <a:spLocks noChangeArrowheads="1"/>
          </p:cNvSpPr>
          <p:nvPr/>
        </p:nvSpPr>
        <p:spPr bwMode="auto">
          <a:xfrm>
            <a:off x="4683125" y="1849438"/>
            <a:ext cx="920750" cy="581025"/>
          </a:xfrm>
          <a:prstGeom prst="rect">
            <a:avLst/>
          </a:prstGeom>
          <a:noFill/>
          <a:ln w="9525">
            <a:noFill/>
            <a:miter lim="800000"/>
            <a:headEnd/>
            <a:tailEnd/>
          </a:ln>
        </p:spPr>
        <p:txBody>
          <a:bodyPr wrap="none" lIns="92075" tIns="46038" rIns="92075" bIns="46038">
            <a:spAutoFit/>
          </a:bodyPr>
          <a:lstStyle/>
          <a:p>
            <a:pPr algn="ctr" eaLnBrk="0" hangingPunct="0"/>
            <a:r>
              <a:rPr lang="en-GB" sz="1600">
                <a:latin typeface="Switzerland"/>
              </a:rPr>
              <a:t>Segment</a:t>
            </a:r>
          </a:p>
          <a:p>
            <a:pPr algn="ctr" eaLnBrk="0" hangingPunct="0"/>
            <a:r>
              <a:rPr lang="en-GB" sz="1600">
                <a:latin typeface="Switzerland"/>
              </a:rPr>
              <a:t>2</a:t>
            </a:r>
          </a:p>
        </p:txBody>
      </p:sp>
      <p:sp>
        <p:nvSpPr>
          <p:cNvPr id="551947" name="Rectangle 12"/>
          <p:cNvSpPr>
            <a:spLocks noChangeArrowheads="1"/>
          </p:cNvSpPr>
          <p:nvPr/>
        </p:nvSpPr>
        <p:spPr bwMode="auto">
          <a:xfrm>
            <a:off x="5505450" y="1849438"/>
            <a:ext cx="920750" cy="581025"/>
          </a:xfrm>
          <a:prstGeom prst="rect">
            <a:avLst/>
          </a:prstGeom>
          <a:noFill/>
          <a:ln w="9525">
            <a:noFill/>
            <a:miter lim="800000"/>
            <a:headEnd/>
            <a:tailEnd/>
          </a:ln>
        </p:spPr>
        <p:txBody>
          <a:bodyPr wrap="none" lIns="92075" tIns="46038" rIns="92075" bIns="46038">
            <a:spAutoFit/>
          </a:bodyPr>
          <a:lstStyle/>
          <a:p>
            <a:pPr algn="ctr" eaLnBrk="0" hangingPunct="0"/>
            <a:r>
              <a:rPr lang="en-GB" sz="1600">
                <a:latin typeface="Switzerland"/>
              </a:rPr>
              <a:t>Segment</a:t>
            </a:r>
          </a:p>
          <a:p>
            <a:pPr algn="ctr" eaLnBrk="0" hangingPunct="0"/>
            <a:r>
              <a:rPr lang="en-GB" sz="1600">
                <a:latin typeface="Switzerland"/>
              </a:rPr>
              <a:t>3</a:t>
            </a:r>
          </a:p>
        </p:txBody>
      </p:sp>
      <p:sp>
        <p:nvSpPr>
          <p:cNvPr id="551948" name="Rectangle 13"/>
          <p:cNvSpPr>
            <a:spLocks noChangeArrowheads="1"/>
          </p:cNvSpPr>
          <p:nvPr/>
        </p:nvSpPr>
        <p:spPr bwMode="auto">
          <a:xfrm>
            <a:off x="6353175" y="1849438"/>
            <a:ext cx="920750" cy="581025"/>
          </a:xfrm>
          <a:prstGeom prst="rect">
            <a:avLst/>
          </a:prstGeom>
          <a:noFill/>
          <a:ln w="9525">
            <a:noFill/>
            <a:miter lim="800000"/>
            <a:headEnd/>
            <a:tailEnd/>
          </a:ln>
        </p:spPr>
        <p:txBody>
          <a:bodyPr wrap="none" lIns="92075" tIns="46038" rIns="92075" bIns="46038">
            <a:spAutoFit/>
          </a:bodyPr>
          <a:lstStyle/>
          <a:p>
            <a:pPr algn="ctr" eaLnBrk="0" hangingPunct="0"/>
            <a:r>
              <a:rPr lang="en-GB" sz="1600">
                <a:latin typeface="Switzerland"/>
              </a:rPr>
              <a:t>Segment</a:t>
            </a:r>
          </a:p>
          <a:p>
            <a:pPr algn="ctr" eaLnBrk="0" hangingPunct="0"/>
            <a:r>
              <a:rPr lang="en-GB" sz="1600">
                <a:latin typeface="Switzerland"/>
              </a:rPr>
              <a:t>4</a:t>
            </a:r>
          </a:p>
        </p:txBody>
      </p:sp>
      <p:sp>
        <p:nvSpPr>
          <p:cNvPr id="551949" name="Rectangle 14"/>
          <p:cNvSpPr>
            <a:spLocks noChangeArrowheads="1"/>
          </p:cNvSpPr>
          <p:nvPr/>
        </p:nvSpPr>
        <p:spPr bwMode="auto">
          <a:xfrm>
            <a:off x="7207250" y="1849438"/>
            <a:ext cx="919163" cy="581025"/>
          </a:xfrm>
          <a:prstGeom prst="rect">
            <a:avLst/>
          </a:prstGeom>
          <a:noFill/>
          <a:ln w="9525">
            <a:noFill/>
            <a:miter lim="800000"/>
            <a:headEnd/>
            <a:tailEnd/>
          </a:ln>
        </p:spPr>
        <p:txBody>
          <a:bodyPr wrap="none" lIns="92075" tIns="46038" rIns="92075" bIns="46038">
            <a:spAutoFit/>
          </a:bodyPr>
          <a:lstStyle/>
          <a:p>
            <a:pPr algn="ctr" eaLnBrk="0" hangingPunct="0"/>
            <a:r>
              <a:rPr lang="en-GB" sz="1600">
                <a:latin typeface="Switzerland"/>
              </a:rPr>
              <a:t>Segment</a:t>
            </a:r>
          </a:p>
          <a:p>
            <a:pPr algn="ctr" eaLnBrk="0" hangingPunct="0"/>
            <a:r>
              <a:rPr lang="en-GB" sz="1600">
                <a:latin typeface="Switzerland"/>
              </a:rPr>
              <a:t>5</a:t>
            </a:r>
          </a:p>
        </p:txBody>
      </p:sp>
      <p:sp>
        <p:nvSpPr>
          <p:cNvPr id="551950" name="Rectangle 15"/>
          <p:cNvSpPr>
            <a:spLocks noChangeArrowheads="1"/>
          </p:cNvSpPr>
          <p:nvPr/>
        </p:nvSpPr>
        <p:spPr bwMode="auto">
          <a:xfrm>
            <a:off x="8050213" y="1849438"/>
            <a:ext cx="920750" cy="581025"/>
          </a:xfrm>
          <a:prstGeom prst="rect">
            <a:avLst/>
          </a:prstGeom>
          <a:noFill/>
          <a:ln w="9525">
            <a:noFill/>
            <a:miter lim="800000"/>
            <a:headEnd/>
            <a:tailEnd/>
          </a:ln>
        </p:spPr>
        <p:txBody>
          <a:bodyPr wrap="none" lIns="92075" tIns="46038" rIns="92075" bIns="46038">
            <a:spAutoFit/>
          </a:bodyPr>
          <a:lstStyle/>
          <a:p>
            <a:pPr algn="ctr" eaLnBrk="0" hangingPunct="0"/>
            <a:r>
              <a:rPr lang="en-GB" sz="1600">
                <a:latin typeface="Switzerland"/>
              </a:rPr>
              <a:t>Segment</a:t>
            </a:r>
          </a:p>
          <a:p>
            <a:pPr algn="ctr" eaLnBrk="0" hangingPunct="0"/>
            <a:r>
              <a:rPr lang="en-GB" sz="1600">
                <a:latin typeface="Switzerland"/>
              </a:rPr>
              <a:t>6</a:t>
            </a:r>
          </a:p>
        </p:txBody>
      </p:sp>
      <p:sp>
        <p:nvSpPr>
          <p:cNvPr id="551951" name="Rectangle 16"/>
          <p:cNvSpPr>
            <a:spLocks noChangeArrowheads="1"/>
          </p:cNvSpPr>
          <p:nvPr/>
        </p:nvSpPr>
        <p:spPr bwMode="auto">
          <a:xfrm>
            <a:off x="5716588" y="2814638"/>
            <a:ext cx="544512" cy="3025775"/>
          </a:xfrm>
          <a:prstGeom prst="rect">
            <a:avLst/>
          </a:prstGeom>
          <a:noFill/>
          <a:ln w="9525">
            <a:noFill/>
            <a:miter lim="800000"/>
            <a:headEnd/>
            <a:tailEnd/>
          </a:ln>
        </p:spPr>
        <p:txBody>
          <a:bodyPr wrap="none" lIns="92075" tIns="46038" rIns="92075" bIns="46038">
            <a:spAutoFit/>
          </a:bodyPr>
          <a:lstStyle/>
          <a:p>
            <a:pPr algn="r" eaLnBrk="0" hangingPunct="0"/>
            <a:r>
              <a:rPr lang="en-GB" sz="1600">
                <a:latin typeface="Switzerland"/>
              </a:rPr>
              <a:t>27.1</a:t>
            </a:r>
          </a:p>
          <a:p>
            <a:pPr algn="r" eaLnBrk="0" hangingPunct="0"/>
            <a:endParaRPr lang="en-GB" sz="1600">
              <a:latin typeface="Switzerland"/>
            </a:endParaRPr>
          </a:p>
          <a:p>
            <a:pPr algn="r" eaLnBrk="0" hangingPunct="0"/>
            <a:endParaRPr lang="en-GB" sz="1600">
              <a:latin typeface="Switzerland"/>
            </a:endParaRPr>
          </a:p>
          <a:p>
            <a:pPr algn="r" eaLnBrk="0" hangingPunct="0"/>
            <a:r>
              <a:rPr lang="en-GB" sz="1600">
                <a:latin typeface="Switzerland"/>
              </a:rPr>
              <a:t>14.7</a:t>
            </a:r>
          </a:p>
          <a:p>
            <a:pPr algn="r" eaLnBrk="0" hangingPunct="0"/>
            <a:endParaRPr lang="en-GB" sz="1600">
              <a:latin typeface="Switzerland"/>
            </a:endParaRPr>
          </a:p>
          <a:p>
            <a:pPr algn="r" eaLnBrk="0" hangingPunct="0"/>
            <a:endParaRPr lang="en-GB" sz="1600">
              <a:latin typeface="Switzerland"/>
            </a:endParaRPr>
          </a:p>
          <a:p>
            <a:pPr algn="r" eaLnBrk="0" hangingPunct="0"/>
            <a:endParaRPr lang="en-GB" sz="1600">
              <a:latin typeface="Switzerland"/>
            </a:endParaRPr>
          </a:p>
          <a:p>
            <a:pPr algn="r" eaLnBrk="0" hangingPunct="0"/>
            <a:r>
              <a:rPr lang="en-GB" sz="1600">
                <a:latin typeface="Switzerland"/>
              </a:rPr>
              <a:t>0.54</a:t>
            </a:r>
          </a:p>
          <a:p>
            <a:pPr algn="r" eaLnBrk="0" hangingPunct="0"/>
            <a:endParaRPr lang="en-GB" sz="1600">
              <a:latin typeface="Switzerland"/>
            </a:endParaRPr>
          </a:p>
          <a:p>
            <a:pPr algn="r" eaLnBrk="0" hangingPunct="0"/>
            <a:endParaRPr lang="en-GB" sz="1600">
              <a:latin typeface="Switzerland"/>
            </a:endParaRPr>
          </a:p>
          <a:p>
            <a:pPr algn="r" eaLnBrk="0" hangingPunct="0"/>
            <a:endParaRPr lang="en-GB" sz="1600">
              <a:latin typeface="Switzerland"/>
            </a:endParaRPr>
          </a:p>
          <a:p>
            <a:pPr algn="r" eaLnBrk="0" hangingPunct="0"/>
            <a:r>
              <a:rPr lang="en-GB" sz="1600">
                <a:latin typeface="Switzerland"/>
              </a:rPr>
              <a:t>15%</a:t>
            </a:r>
          </a:p>
        </p:txBody>
      </p:sp>
      <p:sp>
        <p:nvSpPr>
          <p:cNvPr id="551952" name="Rectangle 17"/>
          <p:cNvSpPr>
            <a:spLocks noChangeArrowheads="1"/>
          </p:cNvSpPr>
          <p:nvPr/>
        </p:nvSpPr>
        <p:spPr bwMode="auto">
          <a:xfrm>
            <a:off x="6551613" y="2814638"/>
            <a:ext cx="544512" cy="3025775"/>
          </a:xfrm>
          <a:prstGeom prst="rect">
            <a:avLst/>
          </a:prstGeom>
          <a:noFill/>
          <a:ln w="9525">
            <a:noFill/>
            <a:miter lim="800000"/>
            <a:headEnd/>
            <a:tailEnd/>
          </a:ln>
        </p:spPr>
        <p:txBody>
          <a:bodyPr wrap="none" lIns="92075" tIns="46038" rIns="92075" bIns="46038">
            <a:spAutoFit/>
          </a:bodyPr>
          <a:lstStyle/>
          <a:p>
            <a:pPr algn="r" eaLnBrk="0" hangingPunct="0"/>
            <a:r>
              <a:rPr lang="en-GB" sz="1600">
                <a:latin typeface="Switzerland"/>
              </a:rPr>
              <a:t>18.8</a:t>
            </a:r>
          </a:p>
          <a:p>
            <a:pPr algn="r" eaLnBrk="0" hangingPunct="0"/>
            <a:endParaRPr lang="en-GB" sz="1600">
              <a:latin typeface="Switzerland"/>
            </a:endParaRPr>
          </a:p>
          <a:p>
            <a:pPr algn="r" eaLnBrk="0" hangingPunct="0"/>
            <a:endParaRPr lang="en-GB" sz="1600">
              <a:latin typeface="Switzerland"/>
            </a:endParaRPr>
          </a:p>
          <a:p>
            <a:pPr algn="r" eaLnBrk="0" hangingPunct="0"/>
            <a:r>
              <a:rPr lang="en-GB" sz="1600">
                <a:latin typeface="Switzerland"/>
              </a:rPr>
              <a:t>21.8</a:t>
            </a:r>
          </a:p>
          <a:p>
            <a:pPr algn="r" eaLnBrk="0" hangingPunct="0"/>
            <a:endParaRPr lang="en-GB" sz="1600">
              <a:latin typeface="Switzerland"/>
            </a:endParaRPr>
          </a:p>
          <a:p>
            <a:pPr algn="r" eaLnBrk="0" hangingPunct="0"/>
            <a:endParaRPr lang="en-GB" sz="1600">
              <a:latin typeface="Switzerland"/>
            </a:endParaRPr>
          </a:p>
          <a:p>
            <a:pPr algn="r" eaLnBrk="0" hangingPunct="0"/>
            <a:endParaRPr lang="en-GB" sz="1600">
              <a:latin typeface="Switzerland"/>
            </a:endParaRPr>
          </a:p>
          <a:p>
            <a:pPr algn="r" eaLnBrk="0" hangingPunct="0"/>
            <a:r>
              <a:rPr lang="en-GB" sz="1600">
                <a:latin typeface="Switzerland"/>
              </a:rPr>
              <a:t>1.16</a:t>
            </a:r>
          </a:p>
          <a:p>
            <a:pPr algn="r" eaLnBrk="0" hangingPunct="0"/>
            <a:endParaRPr lang="en-GB" sz="1600">
              <a:latin typeface="Switzerland"/>
            </a:endParaRPr>
          </a:p>
          <a:p>
            <a:pPr algn="r" eaLnBrk="0" hangingPunct="0"/>
            <a:endParaRPr lang="en-GB" sz="1600">
              <a:latin typeface="Switzerland"/>
            </a:endParaRPr>
          </a:p>
          <a:p>
            <a:pPr algn="r" eaLnBrk="0" hangingPunct="0"/>
            <a:endParaRPr lang="en-GB" sz="1600">
              <a:latin typeface="Switzerland"/>
            </a:endParaRPr>
          </a:p>
          <a:p>
            <a:pPr algn="r" eaLnBrk="0" hangingPunct="0"/>
            <a:r>
              <a:rPr lang="en-GB" sz="1600">
                <a:latin typeface="Switzerland"/>
              </a:rPr>
              <a:t>28%</a:t>
            </a:r>
          </a:p>
        </p:txBody>
      </p:sp>
      <p:sp>
        <p:nvSpPr>
          <p:cNvPr id="551953" name="Rectangle 18"/>
          <p:cNvSpPr>
            <a:spLocks noChangeArrowheads="1"/>
          </p:cNvSpPr>
          <p:nvPr/>
        </p:nvSpPr>
        <p:spPr bwMode="auto">
          <a:xfrm>
            <a:off x="7386638" y="2814638"/>
            <a:ext cx="546100" cy="3025775"/>
          </a:xfrm>
          <a:prstGeom prst="rect">
            <a:avLst/>
          </a:prstGeom>
          <a:noFill/>
          <a:ln w="9525">
            <a:noFill/>
            <a:miter lim="800000"/>
            <a:headEnd/>
            <a:tailEnd/>
          </a:ln>
        </p:spPr>
        <p:txBody>
          <a:bodyPr wrap="none" lIns="92075" tIns="46038" rIns="92075" bIns="46038">
            <a:spAutoFit/>
          </a:bodyPr>
          <a:lstStyle/>
          <a:p>
            <a:pPr algn="r" eaLnBrk="0" hangingPunct="0"/>
            <a:r>
              <a:rPr lang="en-GB" sz="1600">
                <a:latin typeface="Switzerland"/>
              </a:rPr>
              <a:t>18.8</a:t>
            </a:r>
          </a:p>
          <a:p>
            <a:pPr algn="r" eaLnBrk="0" hangingPunct="0"/>
            <a:endParaRPr lang="en-GB" sz="1600">
              <a:latin typeface="Switzerland"/>
            </a:endParaRPr>
          </a:p>
          <a:p>
            <a:pPr algn="r" eaLnBrk="0" hangingPunct="0"/>
            <a:endParaRPr lang="en-GB" sz="1600">
              <a:latin typeface="Switzerland"/>
            </a:endParaRPr>
          </a:p>
          <a:p>
            <a:pPr algn="r" eaLnBrk="0" hangingPunct="0"/>
            <a:r>
              <a:rPr lang="en-GB" sz="1600">
                <a:latin typeface="Switzerland"/>
              </a:rPr>
              <a:t>28.5</a:t>
            </a:r>
          </a:p>
          <a:p>
            <a:pPr algn="r" eaLnBrk="0" hangingPunct="0"/>
            <a:endParaRPr lang="en-GB" sz="1600">
              <a:latin typeface="Switzerland"/>
            </a:endParaRPr>
          </a:p>
          <a:p>
            <a:pPr algn="r" eaLnBrk="0" hangingPunct="0"/>
            <a:endParaRPr lang="en-GB" sz="1600">
              <a:latin typeface="Switzerland"/>
            </a:endParaRPr>
          </a:p>
          <a:p>
            <a:pPr algn="r" eaLnBrk="0" hangingPunct="0"/>
            <a:endParaRPr lang="en-GB" sz="1600">
              <a:latin typeface="Switzerland"/>
            </a:endParaRPr>
          </a:p>
          <a:p>
            <a:pPr algn="r" eaLnBrk="0" hangingPunct="0"/>
            <a:r>
              <a:rPr lang="en-GB" sz="1600">
                <a:latin typeface="Switzerland"/>
              </a:rPr>
              <a:t>1.52</a:t>
            </a:r>
          </a:p>
          <a:p>
            <a:pPr algn="r" eaLnBrk="0" hangingPunct="0"/>
            <a:endParaRPr lang="en-GB" sz="1600">
              <a:latin typeface="Switzerland"/>
            </a:endParaRPr>
          </a:p>
          <a:p>
            <a:pPr algn="r" eaLnBrk="0" hangingPunct="0"/>
            <a:endParaRPr lang="en-GB" sz="1600">
              <a:latin typeface="Switzerland"/>
            </a:endParaRPr>
          </a:p>
          <a:p>
            <a:pPr algn="r" eaLnBrk="0" hangingPunct="0"/>
            <a:endParaRPr lang="en-GB" sz="1600">
              <a:latin typeface="Switzerland"/>
            </a:endParaRPr>
          </a:p>
          <a:p>
            <a:pPr algn="r" eaLnBrk="0" hangingPunct="0"/>
            <a:r>
              <a:rPr lang="en-GB" sz="1600">
                <a:latin typeface="Switzerland"/>
              </a:rPr>
              <a:t>30%</a:t>
            </a:r>
          </a:p>
        </p:txBody>
      </p:sp>
      <p:sp>
        <p:nvSpPr>
          <p:cNvPr id="551954" name="Rectangle 19"/>
          <p:cNvSpPr>
            <a:spLocks noChangeArrowheads="1"/>
          </p:cNvSpPr>
          <p:nvPr/>
        </p:nvSpPr>
        <p:spPr bwMode="auto">
          <a:xfrm>
            <a:off x="8235950" y="2814638"/>
            <a:ext cx="544513" cy="3025775"/>
          </a:xfrm>
          <a:prstGeom prst="rect">
            <a:avLst/>
          </a:prstGeom>
          <a:noFill/>
          <a:ln w="9525">
            <a:noFill/>
            <a:miter lim="800000"/>
            <a:headEnd/>
            <a:tailEnd/>
          </a:ln>
        </p:spPr>
        <p:txBody>
          <a:bodyPr wrap="none" lIns="92075" tIns="46038" rIns="92075" bIns="46038">
            <a:spAutoFit/>
          </a:bodyPr>
          <a:lstStyle/>
          <a:p>
            <a:pPr algn="r" eaLnBrk="0" hangingPunct="0"/>
            <a:r>
              <a:rPr lang="en-GB" sz="1600">
                <a:latin typeface="Switzerland"/>
              </a:rPr>
              <a:t>11.0</a:t>
            </a:r>
          </a:p>
          <a:p>
            <a:pPr algn="r" eaLnBrk="0" hangingPunct="0"/>
            <a:endParaRPr lang="en-GB" sz="1600">
              <a:latin typeface="Switzerland"/>
            </a:endParaRPr>
          </a:p>
          <a:p>
            <a:pPr algn="r" eaLnBrk="0" hangingPunct="0"/>
            <a:endParaRPr lang="en-GB" sz="1600">
              <a:latin typeface="Switzerland"/>
            </a:endParaRPr>
          </a:p>
          <a:p>
            <a:pPr algn="r" eaLnBrk="0" hangingPunct="0"/>
            <a:r>
              <a:rPr lang="en-GB" sz="1600">
                <a:latin typeface="Switzerland"/>
              </a:rPr>
              <a:t>23.0</a:t>
            </a:r>
          </a:p>
          <a:p>
            <a:pPr algn="r" eaLnBrk="0" hangingPunct="0"/>
            <a:endParaRPr lang="en-GB" sz="1600">
              <a:latin typeface="Switzerland"/>
            </a:endParaRPr>
          </a:p>
          <a:p>
            <a:pPr algn="r" eaLnBrk="0" hangingPunct="0"/>
            <a:endParaRPr lang="en-GB" sz="1600">
              <a:latin typeface="Switzerland"/>
            </a:endParaRPr>
          </a:p>
          <a:p>
            <a:pPr algn="r" eaLnBrk="0" hangingPunct="0"/>
            <a:endParaRPr lang="en-GB" sz="1600">
              <a:latin typeface="Switzerland"/>
            </a:endParaRPr>
          </a:p>
          <a:p>
            <a:pPr algn="r" eaLnBrk="0" hangingPunct="0"/>
            <a:r>
              <a:rPr lang="en-GB" sz="1600">
                <a:latin typeface="Switzerland"/>
              </a:rPr>
              <a:t>2.09</a:t>
            </a:r>
          </a:p>
          <a:p>
            <a:pPr algn="r" eaLnBrk="0" hangingPunct="0"/>
            <a:endParaRPr lang="en-GB" sz="1600">
              <a:latin typeface="Switzerland"/>
            </a:endParaRPr>
          </a:p>
          <a:p>
            <a:pPr algn="r" eaLnBrk="0" hangingPunct="0"/>
            <a:endParaRPr lang="en-GB" sz="1600">
              <a:latin typeface="Switzerland"/>
            </a:endParaRPr>
          </a:p>
          <a:p>
            <a:pPr algn="r" eaLnBrk="0" hangingPunct="0"/>
            <a:endParaRPr lang="en-GB" sz="1600">
              <a:latin typeface="Switzerland"/>
            </a:endParaRPr>
          </a:p>
          <a:p>
            <a:pPr algn="r" eaLnBrk="0" hangingPunct="0"/>
            <a:r>
              <a:rPr lang="en-GB" sz="1600">
                <a:latin typeface="Switzerland"/>
              </a:rPr>
              <a:t>35%</a:t>
            </a:r>
          </a:p>
        </p:txBody>
      </p:sp>
      <p:sp>
        <p:nvSpPr>
          <p:cNvPr id="551955" name="Rectangle 20"/>
          <p:cNvSpPr>
            <a:spLocks noChangeArrowheads="1"/>
          </p:cNvSpPr>
          <p:nvPr/>
        </p:nvSpPr>
        <p:spPr bwMode="auto">
          <a:xfrm>
            <a:off x="4854575" y="2814638"/>
            <a:ext cx="546100" cy="3025775"/>
          </a:xfrm>
          <a:prstGeom prst="rect">
            <a:avLst/>
          </a:prstGeom>
          <a:noFill/>
          <a:ln w="9525">
            <a:noFill/>
            <a:miter lim="800000"/>
            <a:headEnd/>
            <a:tailEnd/>
          </a:ln>
        </p:spPr>
        <p:txBody>
          <a:bodyPr wrap="none" lIns="92075" tIns="46038" rIns="92075" bIns="46038">
            <a:spAutoFit/>
          </a:bodyPr>
          <a:lstStyle/>
          <a:p>
            <a:pPr algn="r" eaLnBrk="0" hangingPunct="0"/>
            <a:r>
              <a:rPr lang="en-GB" sz="1600">
                <a:latin typeface="Switzerland"/>
              </a:rPr>
              <a:t>9.5</a:t>
            </a:r>
          </a:p>
          <a:p>
            <a:pPr algn="r" eaLnBrk="0" hangingPunct="0"/>
            <a:endParaRPr lang="en-GB" sz="1600">
              <a:latin typeface="Switzerland"/>
            </a:endParaRPr>
          </a:p>
          <a:p>
            <a:pPr algn="r" eaLnBrk="0" hangingPunct="0"/>
            <a:endParaRPr lang="en-GB" sz="1600">
              <a:latin typeface="Switzerland"/>
            </a:endParaRPr>
          </a:p>
          <a:p>
            <a:pPr algn="r" eaLnBrk="0" hangingPunct="0"/>
            <a:r>
              <a:rPr lang="en-GB" sz="1600">
                <a:latin typeface="Switzerland"/>
              </a:rPr>
              <a:t>4.9</a:t>
            </a:r>
          </a:p>
          <a:p>
            <a:pPr algn="r" eaLnBrk="0" hangingPunct="0"/>
            <a:endParaRPr lang="en-GB" sz="1600">
              <a:latin typeface="Switzerland"/>
            </a:endParaRPr>
          </a:p>
          <a:p>
            <a:pPr algn="r" eaLnBrk="0" hangingPunct="0"/>
            <a:endParaRPr lang="en-GB" sz="1600">
              <a:latin typeface="Switzerland"/>
            </a:endParaRPr>
          </a:p>
          <a:p>
            <a:pPr algn="r" eaLnBrk="0" hangingPunct="0"/>
            <a:endParaRPr lang="en-GB" sz="1600">
              <a:latin typeface="Switzerland"/>
            </a:endParaRPr>
          </a:p>
          <a:p>
            <a:pPr algn="r" eaLnBrk="0" hangingPunct="0"/>
            <a:r>
              <a:rPr lang="en-GB" sz="1600">
                <a:latin typeface="Switzerland"/>
              </a:rPr>
              <a:t>0.52</a:t>
            </a:r>
          </a:p>
          <a:p>
            <a:pPr algn="r" eaLnBrk="0" hangingPunct="0"/>
            <a:endParaRPr lang="en-GB" sz="1600">
              <a:latin typeface="Switzerland"/>
            </a:endParaRPr>
          </a:p>
          <a:p>
            <a:pPr algn="r" eaLnBrk="0" hangingPunct="0"/>
            <a:endParaRPr lang="en-GB" sz="1600">
              <a:latin typeface="Switzerland"/>
            </a:endParaRPr>
          </a:p>
          <a:p>
            <a:pPr algn="r" eaLnBrk="0" hangingPunct="0"/>
            <a:endParaRPr lang="en-GB" sz="1600">
              <a:latin typeface="Switzerland"/>
            </a:endParaRPr>
          </a:p>
          <a:p>
            <a:pPr algn="r" eaLnBrk="0" hangingPunct="0"/>
            <a:r>
              <a:rPr lang="en-GB" sz="1600">
                <a:latin typeface="Switzerland"/>
              </a:rPr>
              <a:t>17%</a:t>
            </a:r>
          </a:p>
        </p:txBody>
      </p:sp>
      <p:sp>
        <p:nvSpPr>
          <p:cNvPr id="551956" name="Rectangle 21"/>
          <p:cNvSpPr>
            <a:spLocks noChangeArrowheads="1"/>
          </p:cNvSpPr>
          <p:nvPr/>
        </p:nvSpPr>
        <p:spPr bwMode="auto">
          <a:xfrm>
            <a:off x="4010025" y="2814638"/>
            <a:ext cx="546100" cy="3025775"/>
          </a:xfrm>
          <a:prstGeom prst="rect">
            <a:avLst/>
          </a:prstGeom>
          <a:noFill/>
          <a:ln w="9525">
            <a:noFill/>
            <a:miter lim="800000"/>
            <a:headEnd/>
            <a:tailEnd/>
          </a:ln>
        </p:spPr>
        <p:txBody>
          <a:bodyPr wrap="none" lIns="92075" tIns="46038" rIns="92075" bIns="46038">
            <a:spAutoFit/>
          </a:bodyPr>
          <a:lstStyle/>
          <a:p>
            <a:pPr algn="r" eaLnBrk="0" hangingPunct="0"/>
            <a:r>
              <a:rPr lang="en-GB" sz="1600">
                <a:latin typeface="Switzerland"/>
              </a:rPr>
              <a:t>14.8</a:t>
            </a:r>
          </a:p>
          <a:p>
            <a:pPr algn="r" eaLnBrk="0" hangingPunct="0"/>
            <a:endParaRPr lang="en-GB" sz="1600">
              <a:latin typeface="Switzerland"/>
            </a:endParaRPr>
          </a:p>
          <a:p>
            <a:pPr algn="r" eaLnBrk="0" hangingPunct="0"/>
            <a:endParaRPr lang="en-GB" sz="1600">
              <a:latin typeface="Switzerland"/>
            </a:endParaRPr>
          </a:p>
          <a:p>
            <a:pPr algn="r" eaLnBrk="0" hangingPunct="0"/>
            <a:r>
              <a:rPr lang="en-GB" sz="1600">
                <a:latin typeface="Switzerland"/>
              </a:rPr>
              <a:t>7.1</a:t>
            </a:r>
          </a:p>
          <a:p>
            <a:pPr algn="r" eaLnBrk="0" hangingPunct="0"/>
            <a:endParaRPr lang="en-GB" sz="1600">
              <a:latin typeface="Switzerland"/>
            </a:endParaRPr>
          </a:p>
          <a:p>
            <a:pPr algn="r" eaLnBrk="0" hangingPunct="0"/>
            <a:endParaRPr lang="en-GB" sz="1600">
              <a:latin typeface="Switzerland"/>
            </a:endParaRPr>
          </a:p>
          <a:p>
            <a:pPr algn="r" eaLnBrk="0" hangingPunct="0"/>
            <a:endParaRPr lang="en-GB" sz="1600">
              <a:latin typeface="Switzerland"/>
            </a:endParaRPr>
          </a:p>
          <a:p>
            <a:pPr algn="r" eaLnBrk="0" hangingPunct="0"/>
            <a:r>
              <a:rPr lang="en-GB" sz="1600">
                <a:latin typeface="Switzerland"/>
              </a:rPr>
              <a:t>0.48</a:t>
            </a:r>
          </a:p>
          <a:p>
            <a:pPr algn="r" eaLnBrk="0" hangingPunct="0"/>
            <a:endParaRPr lang="en-GB" sz="1600">
              <a:latin typeface="Switzerland"/>
            </a:endParaRPr>
          </a:p>
          <a:p>
            <a:pPr algn="r" eaLnBrk="0" hangingPunct="0"/>
            <a:endParaRPr lang="en-GB" sz="1600">
              <a:latin typeface="Switzerland"/>
            </a:endParaRPr>
          </a:p>
          <a:p>
            <a:pPr algn="r" eaLnBrk="0" hangingPunct="0"/>
            <a:endParaRPr lang="en-GB" sz="1600">
              <a:latin typeface="Switzerland"/>
            </a:endParaRPr>
          </a:p>
          <a:p>
            <a:pPr algn="r" eaLnBrk="0" hangingPunct="0"/>
            <a:r>
              <a:rPr lang="en-GB" sz="1600">
                <a:latin typeface="Switzerland"/>
              </a:rPr>
              <a:t>20%</a:t>
            </a:r>
          </a:p>
        </p:txBody>
      </p:sp>
      <p:sp>
        <p:nvSpPr>
          <p:cNvPr id="551957" name="Rectangle 22"/>
          <p:cNvSpPr>
            <a:spLocks noChangeArrowheads="1"/>
          </p:cNvSpPr>
          <p:nvPr/>
        </p:nvSpPr>
        <p:spPr bwMode="auto">
          <a:xfrm>
            <a:off x="3113088" y="2814638"/>
            <a:ext cx="638175" cy="3025775"/>
          </a:xfrm>
          <a:prstGeom prst="rect">
            <a:avLst/>
          </a:prstGeom>
          <a:noFill/>
          <a:ln w="9525">
            <a:noFill/>
            <a:miter lim="800000"/>
            <a:headEnd/>
            <a:tailEnd/>
          </a:ln>
        </p:spPr>
        <p:txBody>
          <a:bodyPr wrap="none" lIns="92075" tIns="46038" rIns="92075" bIns="46038">
            <a:spAutoFit/>
          </a:bodyPr>
          <a:lstStyle/>
          <a:p>
            <a:pPr algn="r" eaLnBrk="0" hangingPunct="0"/>
            <a:r>
              <a:rPr lang="en-GB" sz="1600">
                <a:latin typeface="Switzerland"/>
              </a:rPr>
              <a:t>100.0</a:t>
            </a:r>
          </a:p>
          <a:p>
            <a:pPr algn="r" eaLnBrk="0" hangingPunct="0"/>
            <a:endParaRPr lang="en-GB" sz="1600">
              <a:latin typeface="Switzerland"/>
            </a:endParaRPr>
          </a:p>
          <a:p>
            <a:pPr algn="r" eaLnBrk="0" hangingPunct="0"/>
            <a:endParaRPr lang="en-GB" sz="1600">
              <a:latin typeface="Switzerland"/>
            </a:endParaRPr>
          </a:p>
          <a:p>
            <a:pPr algn="r" eaLnBrk="0" hangingPunct="0"/>
            <a:r>
              <a:rPr lang="en-GB" sz="1600">
                <a:latin typeface="Switzerland"/>
              </a:rPr>
              <a:t>100.0</a:t>
            </a:r>
          </a:p>
          <a:p>
            <a:pPr algn="r" eaLnBrk="0" hangingPunct="0"/>
            <a:endParaRPr lang="en-GB" sz="1600">
              <a:latin typeface="Switzerland"/>
            </a:endParaRPr>
          </a:p>
          <a:p>
            <a:pPr algn="r" eaLnBrk="0" hangingPunct="0"/>
            <a:endParaRPr lang="en-GB" sz="1600">
              <a:latin typeface="Switzerland"/>
            </a:endParaRPr>
          </a:p>
          <a:p>
            <a:pPr algn="r" eaLnBrk="0" hangingPunct="0"/>
            <a:endParaRPr lang="en-GB" sz="1600">
              <a:latin typeface="Switzerland"/>
            </a:endParaRPr>
          </a:p>
          <a:p>
            <a:pPr algn="r" eaLnBrk="0" hangingPunct="0"/>
            <a:r>
              <a:rPr lang="en-GB" sz="1600">
                <a:latin typeface="Switzerland"/>
              </a:rPr>
              <a:t>1.00</a:t>
            </a:r>
          </a:p>
          <a:p>
            <a:pPr algn="r" eaLnBrk="0" hangingPunct="0"/>
            <a:endParaRPr lang="en-GB" sz="1600">
              <a:latin typeface="Switzerland"/>
            </a:endParaRPr>
          </a:p>
          <a:p>
            <a:pPr algn="r" eaLnBrk="0" hangingPunct="0"/>
            <a:endParaRPr lang="en-GB" sz="1600">
              <a:latin typeface="Switzerland"/>
            </a:endParaRPr>
          </a:p>
          <a:p>
            <a:pPr algn="r" eaLnBrk="0" hangingPunct="0"/>
            <a:endParaRPr lang="en-GB" sz="1600">
              <a:latin typeface="Switzerland"/>
            </a:endParaRPr>
          </a:p>
          <a:p>
            <a:pPr algn="r" eaLnBrk="0" hangingPunct="0"/>
            <a:r>
              <a:rPr lang="en-GB" sz="1600">
                <a:latin typeface="Switzerland"/>
              </a:rPr>
              <a:t>23%</a:t>
            </a:r>
          </a:p>
        </p:txBody>
      </p:sp>
      <p:sp>
        <p:nvSpPr>
          <p:cNvPr id="551958" name="Rectangle 23"/>
          <p:cNvSpPr>
            <a:spLocks noChangeArrowheads="1"/>
          </p:cNvSpPr>
          <p:nvPr/>
        </p:nvSpPr>
        <p:spPr bwMode="auto">
          <a:xfrm>
            <a:off x="250825" y="760413"/>
            <a:ext cx="5172075" cy="457200"/>
          </a:xfrm>
          <a:prstGeom prst="rect">
            <a:avLst/>
          </a:prstGeom>
          <a:noFill/>
          <a:ln w="9525">
            <a:noFill/>
            <a:miter lim="800000"/>
            <a:headEnd/>
            <a:tailEnd/>
          </a:ln>
        </p:spPr>
        <p:txBody>
          <a:bodyPr wrap="none" lIns="92075" tIns="46038" rIns="92075" bIns="46038">
            <a:spAutoFit/>
          </a:bodyPr>
          <a:lstStyle/>
          <a:p>
            <a:pPr defTabSz="762000" eaLnBrk="0" hangingPunct="0"/>
            <a:r>
              <a:rPr lang="en-GB" b="1"/>
              <a:t>Measurement of segment profitability</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241" name="Rectangle 2"/>
          <p:cNvSpPr>
            <a:spLocks noGrp="1" noChangeArrowheads="1"/>
          </p:cNvSpPr>
          <p:nvPr>
            <p:ph type="title"/>
          </p:nvPr>
        </p:nvSpPr>
        <p:spPr/>
        <p:txBody>
          <a:bodyPr/>
          <a:lstStyle/>
          <a:p>
            <a:pPr defTabSz="914400"/>
            <a:r>
              <a:rPr lang="en-US" smtClean="0"/>
              <a:t>Balance sheet</a:t>
            </a:r>
          </a:p>
        </p:txBody>
      </p:sp>
      <p:sp>
        <p:nvSpPr>
          <p:cNvPr id="650242" name="Rectangle 3"/>
          <p:cNvSpPr>
            <a:spLocks noChangeArrowheads="1"/>
          </p:cNvSpPr>
          <p:nvPr/>
        </p:nvSpPr>
        <p:spPr bwMode="auto">
          <a:xfrm>
            <a:off x="876300" y="1714500"/>
            <a:ext cx="6838950" cy="432435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defTabSz="762000" eaLnBrk="0" hangingPunct="0"/>
            <a:endParaRPr lang="en-US"/>
          </a:p>
        </p:txBody>
      </p:sp>
      <p:sp>
        <p:nvSpPr>
          <p:cNvPr id="650243" name="Text Box 4"/>
          <p:cNvSpPr txBox="1">
            <a:spLocks noChangeArrowheads="1"/>
          </p:cNvSpPr>
          <p:nvPr/>
        </p:nvSpPr>
        <p:spPr bwMode="auto">
          <a:xfrm>
            <a:off x="1793875" y="1887538"/>
            <a:ext cx="1185863" cy="457200"/>
          </a:xfrm>
          <a:prstGeom prst="rect">
            <a:avLst/>
          </a:prstGeom>
          <a:noFill/>
          <a:ln w="12700">
            <a:noFill/>
            <a:miter lim="800000"/>
            <a:headEnd type="none" w="sm" len="sm"/>
            <a:tailEnd type="none" w="sm" len="sm"/>
          </a:ln>
        </p:spPr>
        <p:txBody>
          <a:bodyPr wrap="none">
            <a:spAutoFit/>
          </a:bodyPr>
          <a:lstStyle/>
          <a:p>
            <a:pPr defTabSz="762000" eaLnBrk="0" hangingPunct="0"/>
            <a:r>
              <a:rPr lang="en-US" b="1"/>
              <a:t>Assets</a:t>
            </a:r>
          </a:p>
        </p:txBody>
      </p:sp>
      <p:sp>
        <p:nvSpPr>
          <p:cNvPr id="650244" name="Text Box 5"/>
          <p:cNvSpPr txBox="1">
            <a:spLocks noChangeArrowheads="1"/>
          </p:cNvSpPr>
          <p:nvPr/>
        </p:nvSpPr>
        <p:spPr bwMode="auto">
          <a:xfrm>
            <a:off x="5013325" y="1887538"/>
            <a:ext cx="2101850" cy="457200"/>
          </a:xfrm>
          <a:prstGeom prst="rect">
            <a:avLst/>
          </a:prstGeom>
          <a:noFill/>
          <a:ln w="12700">
            <a:noFill/>
            <a:miter lim="800000"/>
            <a:headEnd type="none" w="sm" len="sm"/>
            <a:tailEnd type="none" w="sm" len="sm"/>
          </a:ln>
        </p:spPr>
        <p:txBody>
          <a:bodyPr>
            <a:spAutoFit/>
          </a:bodyPr>
          <a:lstStyle/>
          <a:p>
            <a:pPr defTabSz="762000" eaLnBrk="0" hangingPunct="0"/>
            <a:r>
              <a:rPr lang="en-US" b="1"/>
              <a:t>Liabilities</a:t>
            </a:r>
          </a:p>
        </p:txBody>
      </p:sp>
      <p:sp>
        <p:nvSpPr>
          <p:cNvPr id="650245" name="Text Box 6"/>
          <p:cNvSpPr txBox="1">
            <a:spLocks noChangeArrowheads="1"/>
          </p:cNvSpPr>
          <p:nvPr/>
        </p:nvSpPr>
        <p:spPr bwMode="auto">
          <a:xfrm>
            <a:off x="1546225" y="2459038"/>
            <a:ext cx="1609725" cy="1917700"/>
          </a:xfrm>
          <a:prstGeom prst="rect">
            <a:avLst/>
          </a:prstGeom>
          <a:noFill/>
          <a:ln w="12700">
            <a:noFill/>
            <a:miter lim="800000"/>
            <a:headEnd type="none" w="sm" len="sm"/>
            <a:tailEnd type="none" w="sm" len="sm"/>
          </a:ln>
        </p:spPr>
        <p:txBody>
          <a:bodyPr wrap="none">
            <a:spAutoFit/>
          </a:bodyPr>
          <a:lstStyle/>
          <a:p>
            <a:pPr defTabSz="762000" eaLnBrk="0" hangingPunct="0"/>
            <a:r>
              <a:rPr lang="en-US"/>
              <a:t>- Land</a:t>
            </a:r>
          </a:p>
          <a:p>
            <a:pPr defTabSz="762000" eaLnBrk="0" hangingPunct="0"/>
            <a:r>
              <a:rPr lang="en-US"/>
              <a:t>- Buildings</a:t>
            </a:r>
          </a:p>
          <a:p>
            <a:pPr defTabSz="762000" eaLnBrk="0" hangingPunct="0"/>
            <a:r>
              <a:rPr lang="en-US"/>
              <a:t>- Plant</a:t>
            </a:r>
          </a:p>
          <a:p>
            <a:pPr defTabSz="762000" eaLnBrk="0" hangingPunct="0"/>
            <a:r>
              <a:rPr lang="en-US"/>
              <a:t>- Vehicles</a:t>
            </a:r>
          </a:p>
          <a:p>
            <a:pPr defTabSz="762000" eaLnBrk="0" hangingPunct="0"/>
            <a:r>
              <a:rPr lang="en-US"/>
              <a:t>etc.</a:t>
            </a:r>
          </a:p>
        </p:txBody>
      </p:sp>
      <p:sp>
        <p:nvSpPr>
          <p:cNvPr id="650246" name="Text Box 7"/>
          <p:cNvSpPr txBox="1">
            <a:spLocks noChangeArrowheads="1"/>
          </p:cNvSpPr>
          <p:nvPr/>
        </p:nvSpPr>
        <p:spPr bwMode="auto">
          <a:xfrm>
            <a:off x="5051425" y="2516188"/>
            <a:ext cx="1792288" cy="1552575"/>
          </a:xfrm>
          <a:prstGeom prst="rect">
            <a:avLst/>
          </a:prstGeom>
          <a:noFill/>
          <a:ln w="12700">
            <a:noFill/>
            <a:miter lim="800000"/>
            <a:headEnd type="none" w="sm" len="sm"/>
            <a:tailEnd type="none" w="sm" len="sm"/>
          </a:ln>
        </p:spPr>
        <p:txBody>
          <a:bodyPr wrap="none">
            <a:spAutoFit/>
          </a:bodyPr>
          <a:lstStyle/>
          <a:p>
            <a:pPr defTabSz="762000" eaLnBrk="0" hangingPunct="0"/>
            <a:r>
              <a:rPr lang="en-US"/>
              <a:t>- Shares</a:t>
            </a:r>
          </a:p>
          <a:p>
            <a:pPr defTabSz="762000" eaLnBrk="0" hangingPunct="0"/>
            <a:r>
              <a:rPr lang="en-US"/>
              <a:t>- Loans</a:t>
            </a:r>
          </a:p>
          <a:p>
            <a:pPr defTabSz="762000" eaLnBrk="0" hangingPunct="0"/>
            <a:r>
              <a:rPr lang="en-US"/>
              <a:t>- Overdrafts</a:t>
            </a:r>
          </a:p>
          <a:p>
            <a:pPr defTabSz="762000" eaLnBrk="0" hangingPunct="0"/>
            <a:r>
              <a:rPr lang="en-US"/>
              <a:t>etc.</a:t>
            </a:r>
          </a:p>
        </p:txBody>
      </p:sp>
      <p:sp>
        <p:nvSpPr>
          <p:cNvPr id="650247" name="Line 8"/>
          <p:cNvSpPr>
            <a:spLocks noChangeShapeType="1"/>
          </p:cNvSpPr>
          <p:nvPr/>
        </p:nvSpPr>
        <p:spPr bwMode="auto">
          <a:xfrm flipH="1">
            <a:off x="4114800" y="1695450"/>
            <a:ext cx="19050" cy="43815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50248" name="Line 9"/>
          <p:cNvSpPr>
            <a:spLocks noChangeShapeType="1"/>
          </p:cNvSpPr>
          <p:nvPr/>
        </p:nvSpPr>
        <p:spPr bwMode="auto">
          <a:xfrm flipV="1">
            <a:off x="895350" y="2305050"/>
            <a:ext cx="6781800" cy="1905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50249" name="Line 10"/>
          <p:cNvSpPr>
            <a:spLocks noChangeShapeType="1"/>
          </p:cNvSpPr>
          <p:nvPr/>
        </p:nvSpPr>
        <p:spPr bwMode="auto">
          <a:xfrm>
            <a:off x="952500" y="5314950"/>
            <a:ext cx="670560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50250" name="Text Box 11"/>
          <p:cNvSpPr txBox="1">
            <a:spLocks noChangeArrowheads="1"/>
          </p:cNvSpPr>
          <p:nvPr/>
        </p:nvSpPr>
        <p:spPr bwMode="auto">
          <a:xfrm>
            <a:off x="1355725" y="5449888"/>
            <a:ext cx="1814513" cy="457200"/>
          </a:xfrm>
          <a:prstGeom prst="rect">
            <a:avLst/>
          </a:prstGeom>
          <a:noFill/>
          <a:ln w="12700">
            <a:noFill/>
            <a:miter lim="800000"/>
            <a:headEnd type="none" w="sm" len="sm"/>
            <a:tailEnd type="none" w="sm" len="sm"/>
          </a:ln>
        </p:spPr>
        <p:txBody>
          <a:bodyPr wrap="none">
            <a:spAutoFit/>
          </a:bodyPr>
          <a:lstStyle/>
          <a:p>
            <a:pPr defTabSz="762000" eaLnBrk="0" hangingPunct="0"/>
            <a:r>
              <a:rPr lang="en-US"/>
              <a:t>£100 million</a:t>
            </a:r>
          </a:p>
        </p:txBody>
      </p:sp>
      <p:sp>
        <p:nvSpPr>
          <p:cNvPr id="650251" name="Text Box 12"/>
          <p:cNvSpPr txBox="1">
            <a:spLocks noChangeArrowheads="1"/>
          </p:cNvSpPr>
          <p:nvPr/>
        </p:nvSpPr>
        <p:spPr bwMode="auto">
          <a:xfrm>
            <a:off x="4975225" y="5430838"/>
            <a:ext cx="1928813" cy="457200"/>
          </a:xfrm>
          <a:prstGeom prst="rect">
            <a:avLst/>
          </a:prstGeom>
          <a:noFill/>
          <a:ln w="12700">
            <a:noFill/>
            <a:miter lim="800000"/>
            <a:headEnd type="none" w="sm" len="sm"/>
            <a:tailEnd type="none" w="sm" len="sm"/>
          </a:ln>
        </p:spPr>
        <p:txBody>
          <a:bodyPr>
            <a:spAutoFit/>
          </a:bodyPr>
          <a:lstStyle/>
          <a:p>
            <a:pPr defTabSz="762000" eaLnBrk="0" hangingPunct="0"/>
            <a:r>
              <a:rPr lang="en-US"/>
              <a:t>£100 million</a:t>
            </a:r>
          </a:p>
        </p:txBody>
      </p:sp>
      <p:sp>
        <p:nvSpPr>
          <p:cNvPr id="650252" name="Text Box 13"/>
          <p:cNvSpPr txBox="1">
            <a:spLocks noChangeArrowheads="1"/>
          </p:cNvSpPr>
          <p:nvPr/>
        </p:nvSpPr>
        <p:spPr bwMode="auto">
          <a:xfrm>
            <a:off x="784225" y="6145213"/>
            <a:ext cx="5360988" cy="304800"/>
          </a:xfrm>
          <a:prstGeom prst="rect">
            <a:avLst/>
          </a:prstGeom>
          <a:noFill/>
          <a:ln w="12700">
            <a:noFill/>
            <a:miter lim="800000"/>
            <a:headEnd type="none" w="sm" len="sm"/>
            <a:tailEnd type="none" w="sm" len="sm"/>
          </a:ln>
        </p:spPr>
        <p:txBody>
          <a:bodyPr>
            <a:spAutoFit/>
          </a:bodyPr>
          <a:lstStyle/>
          <a:p>
            <a:pPr defTabSz="762000" eaLnBrk="0" hangingPunct="0"/>
            <a:r>
              <a:rPr lang="en-US" sz="1400"/>
              <a:t>© Professor Malcolm McDonald, Cranfield School of Management</a:t>
            </a:r>
          </a:p>
        </p:txBody>
      </p:sp>
    </p:spTree>
    <p:extLst>
      <p:ext uri="{BB962C8B-B14F-4D97-AF65-F5344CB8AC3E}">
        <p14:creationId xmlns:p14="http://schemas.microsoft.com/office/powerpoint/2010/main" val="193378852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1508</TotalTime>
  <Words>3565</Words>
  <Application>Microsoft Office PowerPoint</Application>
  <PresentationFormat>On-screen Show (4:3)</PresentationFormat>
  <Paragraphs>1649</Paragraphs>
  <Slides>63</Slides>
  <Notes>45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63</vt:i4>
      </vt:variant>
    </vt:vector>
  </HeadingPairs>
  <TitlesOfParts>
    <vt:vector size="66" baseType="lpstr">
      <vt:lpstr>Office Theme</vt:lpstr>
      <vt:lpstr>Microsoft Excel 97-2003 Worksheet</vt:lpstr>
      <vt:lpstr>Visio</vt:lpstr>
      <vt:lpstr>The new roles of  marketing and selling in creating shareholder value  by Emeritus Professor Malcolm McDonald  GSSI 13th June 2014</vt:lpstr>
      <vt:lpstr>PowerPoint Presentation</vt:lpstr>
      <vt:lpstr>A brief history of management</vt:lpstr>
      <vt:lpstr>FADS (300)</vt:lpstr>
      <vt:lpstr> </vt:lpstr>
      <vt:lpstr> Inter Tech’s 5 year performance</vt:lpstr>
      <vt:lpstr>Why Market Growth Rates  Are Important</vt:lpstr>
      <vt:lpstr>PowerPoint Presentation</vt:lpstr>
      <vt:lpstr>Balance sheet</vt:lpstr>
      <vt:lpstr>Balance sheet</vt:lpstr>
      <vt:lpstr>Balance sheet</vt:lpstr>
      <vt:lpstr>PowerPoint Presentation</vt:lpstr>
      <vt:lpstr>Intangibles</vt:lpstr>
      <vt:lpstr>PowerPoint Presentation</vt:lpstr>
      <vt:lpstr>PowerPoint Presentation</vt:lpstr>
      <vt:lpstr>The world of marketing and sales has changed forever and why we need excellent marketing</vt:lpstr>
      <vt:lpstr>PowerPoint Presentation</vt:lpstr>
      <vt:lpstr>PowerPoint Presentation</vt:lpstr>
      <vt:lpstr>The widening rift between profitable and unprofitable customers:</vt:lpstr>
      <vt:lpstr>Strategic Purchasing</vt:lpstr>
      <vt:lpstr>Differentiation is at the heart of successful marketing</vt:lpstr>
      <vt:lpstr>PowerPoint Presentation</vt:lpstr>
      <vt:lpstr>Value proposition usage </vt:lpstr>
      <vt:lpstr>Customer value </vt:lpstr>
      <vt:lpstr>SKF quantified value proposition</vt:lpstr>
      <vt:lpstr>PowerPoint Presentation</vt:lpstr>
      <vt:lpstr>Tetra Pak is a multi-stage, multi-level partner</vt:lpstr>
      <vt:lpstr>PowerPoint Presentation</vt:lpstr>
      <vt:lpstr>Corporate objectives and strategies</vt:lpstr>
      <vt:lpstr>PowerPoint Presentation</vt:lpstr>
      <vt:lpstr>Shareholder value-adding strategies</vt:lpstr>
      <vt:lpstr>Map of the marketing domain</vt:lpstr>
      <vt:lpstr>PowerPoint Presentation</vt:lpstr>
      <vt:lpstr>PowerPoint Presentation</vt:lpstr>
      <vt:lpstr>The contents of a strategic marketing plan (T+3)  (less than 20 pages)</vt:lpstr>
      <vt:lpstr>The value chain</vt:lpstr>
      <vt:lpstr>Market Map - Office Equipment</vt:lpstr>
      <vt:lpstr>PowerPoint Presentation</vt:lpstr>
      <vt:lpstr>PowerPoint Presentation</vt:lpstr>
      <vt:lpstr>Market segmentation</vt:lpstr>
      <vt:lpstr>Listen to how customers talk about category need</vt:lpstr>
      <vt:lpstr>Understand the different category buyers</vt:lpstr>
      <vt:lpstr>PowerPoint Presentation</vt:lpstr>
      <vt:lpstr>Setting expectations of  performance</vt:lpstr>
      <vt:lpstr>PowerPoint Presentation</vt:lpstr>
      <vt:lpstr>Strategies suggested by portfolio matrix analysis</vt:lpstr>
      <vt:lpstr>The historic rift between marketers and the finance department, caused by           marketing’s reluctance to be accountable for what they do, is as marked as ever.</vt:lpstr>
      <vt:lpstr>What is Marketing Due Diligence?</vt:lpstr>
      <vt:lpstr>PowerPoint Presentation</vt:lpstr>
      <vt:lpstr>Over 40 years of research into the link between long run financial success and excellent marketing strategies reveal the following:</vt:lpstr>
      <vt:lpstr>Key Elements of World Class Marketing</vt:lpstr>
      <vt:lpstr>The relational development model</vt:lpstr>
      <vt:lpstr>PowerPoint Presentation</vt:lpstr>
      <vt:lpstr>PowerPoint Presentation</vt:lpstr>
      <vt:lpstr>The market understanding process</vt:lpstr>
      <vt:lpstr>PowerPoint Presentation</vt:lpstr>
      <vt:lpstr>Developing key account professionals</vt:lpstr>
      <vt:lpstr>Appendix</vt:lpstr>
      <vt:lpstr>Marketing Plans 7e</vt:lpstr>
      <vt:lpstr>NEW BOOK! Marketing and Finance</vt:lpstr>
      <vt:lpstr>PowerPoint Presentation</vt:lpstr>
      <vt:lpstr>PowerPoint Presentation</vt:lpstr>
      <vt:lpstr>PowerPoint Presentation</vt:lpstr>
    </vt:vector>
  </TitlesOfParts>
  <Company>Cranfield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Academy of Marketing Conference</dc:title>
  <dc:creator>mn712a</dc:creator>
  <cp:lastModifiedBy>Roger Byatt</cp:lastModifiedBy>
  <cp:revision>78</cp:revision>
  <cp:lastPrinted>2014-06-03T21:11:30Z</cp:lastPrinted>
  <dcterms:created xsi:type="dcterms:W3CDTF">2002-06-11T11:13:37Z</dcterms:created>
  <dcterms:modified xsi:type="dcterms:W3CDTF">2014-06-05T15:46:25Z</dcterms:modified>
</cp:coreProperties>
</file>